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6" r:id="rId5"/>
    <p:sldId id="297" r:id="rId6"/>
    <p:sldId id="318" r:id="rId7"/>
    <p:sldId id="312" r:id="rId8"/>
    <p:sldId id="317" r:id="rId9"/>
    <p:sldId id="313" r:id="rId10"/>
    <p:sldId id="314" r:id="rId11"/>
    <p:sldId id="299" r:id="rId12"/>
    <p:sldId id="301" r:id="rId13"/>
    <p:sldId id="303" r:id="rId14"/>
    <p:sldId id="304" r:id="rId15"/>
    <p:sldId id="305" r:id="rId16"/>
    <p:sldId id="306" r:id="rId17"/>
    <p:sldId id="316" r:id="rId18"/>
    <p:sldId id="309" r:id="rId19"/>
    <p:sldId id="315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4C1E9-146A-445D-B730-46065DBD1372}" v="1" dt="2023-11-24T02:07:5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686" autoAdjust="0"/>
  </p:normalViewPr>
  <p:slideViewPr>
    <p:cSldViewPr snapToGrid="0" snapToObjects="1">
      <p:cViewPr varScale="1">
        <p:scale>
          <a:sx n="87" d="100"/>
          <a:sy n="87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1D25E26C-694D-4CD2-9580-257F5EADBD09}"/>
    <pc:docChg chg="undo custSel addSld delSld modSld sldOrd">
      <pc:chgData name="Sowers, Kerri L." userId="1cb301ef-3310-4414-99e8-f37ddf071a05" providerId="ADAL" clId="{1D25E26C-694D-4CD2-9580-257F5EADBD09}" dt="2022-11-16T20:53:49.822" v="4134" actId="403"/>
      <pc:docMkLst>
        <pc:docMk/>
      </pc:docMkLst>
      <pc:sldChg chg="del">
        <pc:chgData name="Sowers, Kerri L." userId="1cb301ef-3310-4414-99e8-f37ddf071a05" providerId="ADAL" clId="{1D25E26C-694D-4CD2-9580-257F5EADBD09}" dt="2022-11-14T17:47:00.279" v="1456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1D25E26C-694D-4CD2-9580-257F5EADBD09}" dt="2022-11-04T17:40:39.369" v="18" actId="47"/>
        <pc:sldMkLst>
          <pc:docMk/>
          <pc:sldMk cId="1588118342" sldId="291"/>
        </pc:sldMkLst>
      </pc:sldChg>
      <pc:sldChg chg="add del">
        <pc:chgData name="Sowers, Kerri L." userId="1cb301ef-3310-4414-99e8-f37ddf071a05" providerId="ADAL" clId="{1D25E26C-694D-4CD2-9580-257F5EADBD09}" dt="2022-11-04T17:40:45.984" v="22" actId="47"/>
        <pc:sldMkLst>
          <pc:docMk/>
          <pc:sldMk cId="3275029944" sldId="291"/>
        </pc:sldMkLst>
      </pc:sldChg>
      <pc:sldChg chg="modSp del mod">
        <pc:chgData name="Sowers, Kerri L." userId="1cb301ef-3310-4414-99e8-f37ddf071a05" providerId="ADAL" clId="{1D25E26C-694D-4CD2-9580-257F5EADBD09}" dt="2022-11-14T18:38:34.590" v="2498" actId="47"/>
        <pc:sldMkLst>
          <pc:docMk/>
          <pc:sldMk cId="1018306340" sldId="292"/>
        </pc:sldMkLst>
        <pc:spChg chg="mod">
          <ac:chgData name="Sowers, Kerri L." userId="1cb301ef-3310-4414-99e8-f37ddf071a05" providerId="ADAL" clId="{1D25E26C-694D-4CD2-9580-257F5EADBD09}" dt="2022-11-14T17:52:02.455" v="1694" actId="14100"/>
          <ac:spMkLst>
            <pc:docMk/>
            <pc:sldMk cId="1018306340" sldId="292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7:51:49.812" v="1691" actId="1076"/>
          <ac:spMkLst>
            <pc:docMk/>
            <pc:sldMk cId="1018306340" sldId="292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7:51:53.683" v="1692" actId="1076"/>
          <ac:picMkLst>
            <pc:docMk/>
            <pc:sldMk cId="1018306340" sldId="292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1D25E26C-694D-4CD2-9580-257F5EADBD09}" dt="2022-11-14T18:53:53.302" v="2757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1D25E26C-694D-4CD2-9580-257F5EADBD09}" dt="2022-11-14T18:53:53.302" v="2757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1D25E26C-694D-4CD2-9580-257F5EADBD09}" dt="2022-11-14T19:06:44.921" v="2790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1D25E26C-694D-4CD2-9580-257F5EADBD09}" dt="2022-11-14T19:06:44.921" v="2790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1D25E26C-694D-4CD2-9580-257F5EADBD09}" dt="2022-11-04T17:15:40.309" v="16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1D25E26C-694D-4CD2-9580-257F5EADBD09}" dt="2022-11-04T17:15:40.309" v="16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modSp del mod">
        <pc:chgData name="Sowers, Kerri L." userId="1cb301ef-3310-4414-99e8-f37ddf071a05" providerId="ADAL" clId="{1D25E26C-694D-4CD2-9580-257F5EADBD09}" dt="2022-11-14T18:54:03.894" v="2758" actId="47"/>
        <pc:sldMkLst>
          <pc:docMk/>
          <pc:sldMk cId="734720487" sldId="298"/>
        </pc:sldMkLst>
        <pc:spChg chg="mod">
          <ac:chgData name="Sowers, Kerri L." userId="1cb301ef-3310-4414-99e8-f37ddf071a05" providerId="ADAL" clId="{1D25E26C-694D-4CD2-9580-257F5EADBD09}" dt="2022-11-13T18:23:29.475" v="153" actId="20577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1D25E26C-694D-4CD2-9580-257F5EADBD09}" dt="2022-11-13T18:42:45.887" v="1082" actId="14100"/>
        <pc:sldMkLst>
          <pc:docMk/>
          <pc:sldMk cId="3929381674" sldId="299"/>
        </pc:sldMkLst>
        <pc:spChg chg="mod">
          <ac:chgData name="Sowers, Kerri L." userId="1cb301ef-3310-4414-99e8-f37ddf071a05" providerId="ADAL" clId="{1D25E26C-694D-4CD2-9580-257F5EADBD09}" dt="2022-11-13T18:25:03.984" v="155" actId="688"/>
          <ac:spMkLst>
            <pc:docMk/>
            <pc:sldMk cId="3929381674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3T18:42:45.887" v="1082" actId="14100"/>
          <ac:spMkLst>
            <pc:docMk/>
            <pc:sldMk cId="3929381674" sldId="299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1D25E26C-694D-4CD2-9580-257F5EADBD09}" dt="2022-11-04T17:43:05.631" v="130" actId="47"/>
        <pc:sldMkLst>
          <pc:docMk/>
          <pc:sldMk cId="4066556108" sldId="300"/>
        </pc:sldMkLst>
      </pc:sldChg>
      <pc:sldChg chg="modSp mod">
        <pc:chgData name="Sowers, Kerri L." userId="1cb301ef-3310-4414-99e8-f37ddf071a05" providerId="ADAL" clId="{1D25E26C-694D-4CD2-9580-257F5EADBD09}" dt="2022-11-14T17:56:19.083" v="1896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1D25E26C-694D-4CD2-9580-257F5EADBD09}" dt="2022-11-14T17:56:19.083" v="1896" actId="1076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7:55:50.176" v="1874" actId="115"/>
          <ac:spMkLst>
            <pc:docMk/>
            <pc:sldMk cId="1161022805" sldId="30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1D25E26C-694D-4CD2-9580-257F5EADBD09}" dt="2022-11-14T17:56:00.635" v="1875" actId="47"/>
        <pc:sldMkLst>
          <pc:docMk/>
          <pc:sldMk cId="815530827" sldId="302"/>
        </pc:sldMkLst>
      </pc:sldChg>
      <pc:sldChg chg="modSp mod">
        <pc:chgData name="Sowers, Kerri L." userId="1cb301ef-3310-4414-99e8-f37ddf071a05" providerId="ADAL" clId="{1D25E26C-694D-4CD2-9580-257F5EADBD09}" dt="2022-11-14T19:09:55.443" v="2862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1D25E26C-694D-4CD2-9580-257F5EADBD09}" dt="2022-11-14T17:56:38.748" v="1915" actId="14100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9:09:55.443" v="2862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8:01:32.973" v="2196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8:01:36.769" v="2197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8:37:06.279" v="2474" actId="6549"/>
        <pc:sldMkLst>
          <pc:docMk/>
          <pc:sldMk cId="2105176167" sldId="304"/>
        </pc:sldMkLst>
        <pc:spChg chg="mod">
          <ac:chgData name="Sowers, Kerri L." userId="1cb301ef-3310-4414-99e8-f37ddf071a05" providerId="ADAL" clId="{1D25E26C-694D-4CD2-9580-257F5EADBD09}" dt="2022-11-14T18:04:08.790" v="2223" actId="14100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8:37:06.279" v="2474" actId="6549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8:36:21.701" v="2424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8:36:25.343" v="2425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9:12:26.512" v="2883" actId="1076"/>
        <pc:sldMkLst>
          <pc:docMk/>
          <pc:sldMk cId="4282694038" sldId="305"/>
        </pc:sldMkLst>
        <pc:spChg chg="mod">
          <ac:chgData name="Sowers, Kerri L." userId="1cb301ef-3310-4414-99e8-f37ddf071a05" providerId="ADAL" clId="{1D25E26C-694D-4CD2-9580-257F5EADBD09}" dt="2022-11-14T19:11:29.230" v="2872" actId="27636"/>
          <ac:spMkLst>
            <pc:docMk/>
            <pc:sldMk cId="4282694038" sldId="305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9:12:22.990" v="2881" actId="14100"/>
          <ac:spMkLst>
            <pc:docMk/>
            <pc:sldMk cId="4282694038" sldId="305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1D25E26C-694D-4CD2-9580-257F5EADBD09}" dt="2022-11-14T19:12:05.328" v="2877" actId="732"/>
          <ac:picMkLst>
            <pc:docMk/>
            <pc:sldMk cId="4282694038" sldId="305"/>
            <ac:picMk id="6" creationId="{D718A447-D96A-4D07-AF76-183646512BD2}"/>
          </ac:picMkLst>
        </pc:picChg>
        <pc:picChg chg="mod">
          <ac:chgData name="Sowers, Kerri L." userId="1cb301ef-3310-4414-99e8-f37ddf071a05" providerId="ADAL" clId="{1D25E26C-694D-4CD2-9580-257F5EADBD09}" dt="2022-11-14T19:12:26.512" v="2883" actId="1076"/>
          <ac:picMkLst>
            <pc:docMk/>
            <pc:sldMk cId="4282694038" sldId="305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8:41:34.134" v="2637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1D25E26C-694D-4CD2-9580-257F5EADBD09}" dt="2022-11-14T18:41:34.134" v="2637" actId="1076"/>
          <ac:spMkLst>
            <pc:docMk/>
            <pc:sldMk cId="4287392189" sldId="306"/>
            <ac:spMk id="2" creationId="{F9763B19-966B-A94B-B562-1D5574D5634D}"/>
          </ac:spMkLst>
        </pc:spChg>
      </pc:sldChg>
      <pc:sldChg chg="del">
        <pc:chgData name="Sowers, Kerri L." userId="1cb301ef-3310-4414-99e8-f37ddf071a05" providerId="ADAL" clId="{1D25E26C-694D-4CD2-9580-257F5EADBD09}" dt="2022-11-14T17:51:35.416" v="1690" actId="47"/>
        <pc:sldMkLst>
          <pc:docMk/>
          <pc:sldMk cId="653076485" sldId="307"/>
        </pc:sldMkLst>
      </pc:sldChg>
      <pc:sldChg chg="del">
        <pc:chgData name="Sowers, Kerri L." userId="1cb301ef-3310-4414-99e8-f37ddf071a05" providerId="ADAL" clId="{1D25E26C-694D-4CD2-9580-257F5EADBD09}" dt="2022-11-14T17:51:28.567" v="1689" actId="47"/>
        <pc:sldMkLst>
          <pc:docMk/>
          <pc:sldMk cId="2512679910" sldId="308"/>
        </pc:sldMkLst>
      </pc:sldChg>
      <pc:sldChg chg="modSp mod">
        <pc:chgData name="Sowers, Kerri L." userId="1cb301ef-3310-4414-99e8-f37ddf071a05" providerId="ADAL" clId="{1D25E26C-694D-4CD2-9580-257F5EADBD09}" dt="2022-11-14T19:13:25.476" v="2891" actId="1076"/>
        <pc:sldMkLst>
          <pc:docMk/>
          <pc:sldMk cId="763377319" sldId="309"/>
        </pc:sldMkLst>
        <pc:spChg chg="mod">
          <ac:chgData name="Sowers, Kerri L." userId="1cb301ef-3310-4414-99e8-f37ddf071a05" providerId="ADAL" clId="{1D25E26C-694D-4CD2-9580-257F5EADBD09}" dt="2022-11-14T18:41:19.949" v="2636" actId="120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9:12:46.869" v="2884" actId="1076"/>
          <ac:spMkLst>
            <pc:docMk/>
            <pc:sldMk cId="763377319" sldId="309"/>
            <ac:spMk id="3" creationId="{ADA8521D-115C-9444-34F4-0EA353389DD9}"/>
          </ac:spMkLst>
        </pc:spChg>
        <pc:spChg chg="mod">
          <ac:chgData name="Sowers, Kerri L." userId="1cb301ef-3310-4414-99e8-f37ddf071a05" providerId="ADAL" clId="{1D25E26C-694D-4CD2-9580-257F5EADBD09}" dt="2022-11-14T19:13:21.683" v="2890" actId="1076"/>
          <ac:spMkLst>
            <pc:docMk/>
            <pc:sldMk cId="763377319" sldId="309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1D25E26C-694D-4CD2-9580-257F5EADBD09}" dt="2022-11-14T19:13:17.162" v="2889" actId="1076"/>
          <ac:picMkLst>
            <pc:docMk/>
            <pc:sldMk cId="763377319" sldId="309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1D25E26C-694D-4CD2-9580-257F5EADBD09}" dt="2022-11-14T19:13:25.476" v="2891" actId="1076"/>
          <ac:picMkLst>
            <pc:docMk/>
            <pc:sldMk cId="763377319" sldId="309"/>
            <ac:picMk id="12" creationId="{5F6381D1-6453-4342-8E10-7090652CB3DA}"/>
          </ac:picMkLst>
        </pc:picChg>
      </pc:sldChg>
      <pc:sldChg chg="addSp delSp modSp add mod ord">
        <pc:chgData name="Sowers, Kerri L." userId="1cb301ef-3310-4414-99e8-f37ddf071a05" providerId="ADAL" clId="{1D25E26C-694D-4CD2-9580-257F5EADBD09}" dt="2022-11-13T18:35:22.976" v="684" actId="1076"/>
        <pc:sldMkLst>
          <pc:docMk/>
          <pc:sldMk cId="3414454350" sldId="312"/>
        </pc:sldMkLst>
        <pc:spChg chg="add mod">
          <ac:chgData name="Sowers, Kerri L." userId="1cb301ef-3310-4414-99e8-f37ddf071a05" providerId="ADAL" clId="{1D25E26C-694D-4CD2-9580-257F5EADBD09}" dt="2022-11-13T18:25:22.805" v="210" actId="20577"/>
          <ac:spMkLst>
            <pc:docMk/>
            <pc:sldMk cId="3414454350" sldId="312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3T18:35:22.976" v="684" actId="1076"/>
          <ac:spMkLst>
            <pc:docMk/>
            <pc:sldMk cId="3414454350" sldId="312"/>
            <ac:spMk id="9" creationId="{5BF5E24C-9C84-4E90-B959-C9595DF0D477}"/>
          </ac:spMkLst>
        </pc:spChg>
        <pc:picChg chg="add mod">
          <ac:chgData name="Sowers, Kerri L." userId="1cb301ef-3310-4414-99e8-f37ddf071a05" providerId="ADAL" clId="{1D25E26C-694D-4CD2-9580-257F5EADBD09}" dt="2022-11-13T18:25:49.558" v="217" actId="1076"/>
          <ac:picMkLst>
            <pc:docMk/>
            <pc:sldMk cId="3414454350" sldId="312"/>
            <ac:picMk id="3" creationId="{E8D4E36E-1054-3866-FE2E-6C8E4D2C57B7}"/>
          </ac:picMkLst>
        </pc:picChg>
        <pc:picChg chg="del mod">
          <ac:chgData name="Sowers, Kerri L." userId="1cb301ef-3310-4414-99e8-f37ddf071a05" providerId="ADAL" clId="{1D25E26C-694D-4CD2-9580-257F5EADBD09}" dt="2022-11-04T17:40:41.211" v="20" actId="478"/>
          <ac:picMkLst>
            <pc:docMk/>
            <pc:sldMk cId="3414454350" sldId="312"/>
            <ac:picMk id="10" creationId="{4C567928-2B54-4D7A-A356-423D98BDD3C0}"/>
          </ac:picMkLst>
        </pc:picChg>
      </pc:sldChg>
      <pc:sldChg chg="addSp delSp modSp add mod chgLayout">
        <pc:chgData name="Sowers, Kerri L." userId="1cb301ef-3310-4414-99e8-f37ddf071a05" providerId="ADAL" clId="{1D25E26C-694D-4CD2-9580-257F5EADBD09}" dt="2022-11-13T18:57:50.901" v="1455" actId="14100"/>
        <pc:sldMkLst>
          <pc:docMk/>
          <pc:sldMk cId="608290167" sldId="313"/>
        </pc:sldMkLst>
        <pc:spChg chg="mod ord">
          <ac:chgData name="Sowers, Kerri L." userId="1cb301ef-3310-4414-99e8-f37ddf071a05" providerId="ADAL" clId="{1D25E26C-694D-4CD2-9580-257F5EADBD09}" dt="2022-11-13T18:30:18.965" v="247" actId="1076"/>
          <ac:spMkLst>
            <pc:docMk/>
            <pc:sldMk cId="608290167" sldId="313"/>
            <ac:spMk id="2" creationId="{DAD195AF-6F7A-039C-D034-D5E0B89283B3}"/>
          </ac:spMkLst>
        </pc:spChg>
        <pc:spChg chg="add mod ord">
          <ac:chgData name="Sowers, Kerri L." userId="1cb301ef-3310-4414-99e8-f37ddf071a05" providerId="ADAL" clId="{1D25E26C-694D-4CD2-9580-257F5EADBD09}" dt="2022-11-13T18:57:50.901" v="1455" actId="14100"/>
          <ac:spMkLst>
            <pc:docMk/>
            <pc:sldMk cId="608290167" sldId="313"/>
            <ac:spMk id="4" creationId="{D3AC31CF-3B7E-15E7-39C3-545C275CF608}"/>
          </ac:spMkLst>
        </pc:spChg>
        <pc:spChg chg="mod">
          <ac:chgData name="Sowers, Kerri L." userId="1cb301ef-3310-4414-99e8-f37ddf071a05" providerId="ADAL" clId="{1D25E26C-694D-4CD2-9580-257F5EADBD09}" dt="2022-11-13T18:30:06.622" v="244" actId="20577"/>
          <ac:spMkLst>
            <pc:docMk/>
            <pc:sldMk cId="608290167" sldId="313"/>
            <ac:spMk id="9" creationId="{5BF5E24C-9C84-4E90-B959-C9595DF0D477}"/>
          </ac:spMkLst>
        </pc:spChg>
        <pc:picChg chg="del">
          <ac:chgData name="Sowers, Kerri L." userId="1cb301ef-3310-4414-99e8-f37ddf071a05" providerId="ADAL" clId="{1D25E26C-694D-4CD2-9580-257F5EADBD09}" dt="2022-11-13T18:28:50.342" v="219" actId="478"/>
          <ac:picMkLst>
            <pc:docMk/>
            <pc:sldMk cId="608290167" sldId="313"/>
            <ac:picMk id="3" creationId="{E8D4E36E-1054-3866-FE2E-6C8E4D2C57B7}"/>
          </ac:picMkLst>
        </pc:picChg>
      </pc:sldChg>
      <pc:sldChg chg="delSp modSp add mod">
        <pc:chgData name="Sowers, Kerri L." userId="1cb301ef-3310-4414-99e8-f37ddf071a05" providerId="ADAL" clId="{1D25E26C-694D-4CD2-9580-257F5EADBD09}" dt="2022-11-14T19:08:34.964" v="2832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1D25E26C-694D-4CD2-9580-257F5EADBD09}" dt="2022-11-13T18:39:56.685" v="1044" actId="20577"/>
          <ac:spMkLst>
            <pc:docMk/>
            <pc:sldMk cId="3707583931" sldId="314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4T19:08:34.964" v="2832" actId="20577"/>
          <ac:spMkLst>
            <pc:docMk/>
            <pc:sldMk cId="3707583931" sldId="314"/>
            <ac:spMk id="4" creationId="{D3AC31CF-3B7E-15E7-39C3-545C275CF608}"/>
          </ac:spMkLst>
        </pc:spChg>
        <pc:spChg chg="del mod">
          <ac:chgData name="Sowers, Kerri L." userId="1cb301ef-3310-4414-99e8-f37ddf071a05" providerId="ADAL" clId="{1D25E26C-694D-4CD2-9580-257F5EADBD09}" dt="2022-11-13T18:38:49.801" v="957" actId="478"/>
          <ac:spMkLst>
            <pc:docMk/>
            <pc:sldMk cId="3707583931" sldId="314"/>
            <ac:spMk id="9" creationId="{5BF5E24C-9C84-4E90-B959-C9595DF0D477}"/>
          </ac:spMkLst>
        </pc:spChg>
      </pc:sldChg>
      <pc:sldChg chg="addSp delSp modSp add mod ord">
        <pc:chgData name="Sowers, Kerri L." userId="1cb301ef-3310-4414-99e8-f37ddf071a05" providerId="ADAL" clId="{1D25E26C-694D-4CD2-9580-257F5EADBD09}" dt="2022-11-14T18:51:36.085" v="2746" actId="1076"/>
        <pc:sldMkLst>
          <pc:docMk/>
          <pc:sldMk cId="1286449511" sldId="315"/>
        </pc:sldMkLst>
        <pc:spChg chg="mod">
          <ac:chgData name="Sowers, Kerri L." userId="1cb301ef-3310-4414-99e8-f37ddf071a05" providerId="ADAL" clId="{1D25E26C-694D-4CD2-9580-257F5EADBD09}" dt="2022-11-13T18:41:57.116" v="1065" actId="14100"/>
          <ac:spMkLst>
            <pc:docMk/>
            <pc:sldMk cId="1286449511" sldId="315"/>
            <ac:spMk id="2" creationId="{DAD195AF-6F7A-039C-D034-D5E0B89283B3}"/>
          </ac:spMkLst>
        </pc:spChg>
        <pc:spChg chg="add mod">
          <ac:chgData name="Sowers, Kerri L." userId="1cb301ef-3310-4414-99e8-f37ddf071a05" providerId="ADAL" clId="{1D25E26C-694D-4CD2-9580-257F5EADBD09}" dt="2022-11-14T18:51:31.117" v="2745" actId="14100"/>
          <ac:spMkLst>
            <pc:docMk/>
            <pc:sldMk cId="1286449511" sldId="315"/>
            <ac:spMk id="4" creationId="{C2B63A52-7AE0-B4E0-F82F-C7DC629ADF64}"/>
          </ac:spMkLst>
        </pc:spChg>
        <pc:spChg chg="del mod">
          <ac:chgData name="Sowers, Kerri L." userId="1cb301ef-3310-4414-99e8-f37ddf071a05" providerId="ADAL" clId="{1D25E26C-694D-4CD2-9580-257F5EADBD09}" dt="2022-11-14T18:44:21.839" v="2727" actId="478"/>
          <ac:spMkLst>
            <pc:docMk/>
            <pc:sldMk cId="1286449511" sldId="315"/>
            <ac:spMk id="9" creationId="{5BF5E24C-9C84-4E90-B959-C9595DF0D477}"/>
          </ac:spMkLst>
        </pc:spChg>
        <pc:picChg chg="add del mod">
          <ac:chgData name="Sowers, Kerri L." userId="1cb301ef-3310-4414-99e8-f37ddf071a05" providerId="ADAL" clId="{1D25E26C-694D-4CD2-9580-257F5EADBD09}" dt="2022-11-14T18:50:54.627" v="2735" actId="478"/>
          <ac:picMkLst>
            <pc:docMk/>
            <pc:sldMk cId="1286449511" sldId="315"/>
            <ac:picMk id="3" creationId="{852810C7-C0DF-FCB1-4B5C-F277A50B42B3}"/>
          </ac:picMkLst>
        </pc:picChg>
        <pc:picChg chg="del">
          <ac:chgData name="Sowers, Kerri L." userId="1cb301ef-3310-4414-99e8-f37ddf071a05" providerId="ADAL" clId="{1D25E26C-694D-4CD2-9580-257F5EADBD09}" dt="2022-11-13T18:41:21.017" v="1049" actId="478"/>
          <ac:picMkLst>
            <pc:docMk/>
            <pc:sldMk cId="1286449511" sldId="315"/>
            <ac:picMk id="3" creationId="{E8D4E36E-1054-3866-FE2E-6C8E4D2C57B7}"/>
          </ac:picMkLst>
        </pc:picChg>
        <pc:picChg chg="add mod">
          <ac:chgData name="Sowers, Kerri L." userId="1cb301ef-3310-4414-99e8-f37ddf071a05" providerId="ADAL" clId="{1D25E26C-694D-4CD2-9580-257F5EADBD09}" dt="2022-11-14T18:51:36.085" v="2746" actId="1076"/>
          <ac:picMkLst>
            <pc:docMk/>
            <pc:sldMk cId="1286449511" sldId="315"/>
            <ac:picMk id="5" creationId="{958C49AC-597F-A79D-4FCF-45F5B8CDEB98}"/>
          </ac:picMkLst>
        </pc:picChg>
      </pc:sldChg>
      <pc:sldChg chg="add">
        <pc:chgData name="Sowers, Kerri L." userId="1cb301ef-3310-4414-99e8-f37ddf071a05" providerId="ADAL" clId="{1D25E26C-694D-4CD2-9580-257F5EADBD09}" dt="2022-11-14T18:42:09.407" v="2638"/>
        <pc:sldMkLst>
          <pc:docMk/>
          <pc:sldMk cId="2204926470" sldId="316"/>
        </pc:sldMkLst>
      </pc:sldChg>
      <pc:sldChg chg="delSp modSp add mod ord">
        <pc:chgData name="Sowers, Kerri L." userId="1cb301ef-3310-4414-99e8-f37ddf071a05" providerId="ADAL" clId="{1D25E26C-694D-4CD2-9580-257F5EADBD09}" dt="2022-11-16T20:53:49.822" v="4134" actId="403"/>
        <pc:sldMkLst>
          <pc:docMk/>
          <pc:sldMk cId="1443868321" sldId="317"/>
        </pc:sldMkLst>
        <pc:spChg chg="mod">
          <ac:chgData name="Sowers, Kerri L." userId="1cb301ef-3310-4414-99e8-f37ddf071a05" providerId="ADAL" clId="{1D25E26C-694D-4CD2-9580-257F5EADBD09}" dt="2022-11-16T17:54:57.703" v="2958" actId="20577"/>
          <ac:spMkLst>
            <pc:docMk/>
            <pc:sldMk cId="1443868321" sldId="317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6T20:53:49.822" v="4134" actId="403"/>
          <ac:spMkLst>
            <pc:docMk/>
            <pc:sldMk cId="1443868321" sldId="317"/>
            <ac:spMk id="4" creationId="{D3AC31CF-3B7E-15E7-39C3-545C275CF608}"/>
          </ac:spMkLst>
        </pc:spChg>
        <pc:spChg chg="del">
          <ac:chgData name="Sowers, Kerri L." userId="1cb301ef-3310-4414-99e8-f37ddf071a05" providerId="ADAL" clId="{1D25E26C-694D-4CD2-9580-257F5EADBD09}" dt="2022-11-16T18:03:08.859" v="4052" actId="478"/>
          <ac:spMkLst>
            <pc:docMk/>
            <pc:sldMk cId="1443868321" sldId="317"/>
            <ac:spMk id="9" creationId="{5BF5E24C-9C84-4E90-B959-C9595DF0D477}"/>
          </ac:spMkLst>
        </pc:spChg>
      </pc:sldChg>
    </pc:docChg>
  </pc:docChgLst>
  <pc:docChgLst>
    <pc:chgData name="Sowers, Kerri L." userId="1cb301ef-3310-4414-99e8-f37ddf071a05" providerId="ADAL" clId="{7C84C1E9-146A-445D-B730-46065DBD1372}"/>
    <pc:docChg chg="undo custSel addSld delSld modSld">
      <pc:chgData name="Sowers, Kerri L." userId="1cb301ef-3310-4414-99e8-f37ddf071a05" providerId="ADAL" clId="{7C84C1E9-146A-445D-B730-46065DBD1372}" dt="2023-11-28T00:50:14.721" v="67" actId="20577"/>
      <pc:docMkLst>
        <pc:docMk/>
      </pc:docMkLst>
      <pc:sldChg chg="modSp del mod">
        <pc:chgData name="Sowers, Kerri L." userId="1cb301ef-3310-4414-99e8-f37ddf071a05" providerId="ADAL" clId="{7C84C1E9-146A-445D-B730-46065DBD1372}" dt="2023-11-24T02:08:01.760" v="5" actId="47"/>
        <pc:sldMkLst>
          <pc:docMk/>
          <pc:sldMk cId="740883362" sldId="293"/>
        </pc:sldMkLst>
        <pc:spChg chg="mod">
          <ac:chgData name="Sowers, Kerri L." userId="1cb301ef-3310-4414-99e8-f37ddf071a05" providerId="ADAL" clId="{7C84C1E9-146A-445D-B730-46065DBD1372}" dt="2023-11-04T23:58:17.222" v="3" actId="14100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7C84C1E9-146A-445D-B730-46065DBD1372}" dt="2023-11-24T02:20:48.014" v="65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7C84C1E9-146A-445D-B730-46065DBD1372}" dt="2023-11-24T02:20:48.014" v="65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7C84C1E9-146A-445D-B730-46065DBD1372}" dt="2023-11-24T02:10:45.493" v="33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7C84C1E9-146A-445D-B730-46065DBD1372}" dt="2023-11-24T02:10:45.493" v="33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84C1E9-146A-445D-B730-46065DBD1372}" dt="2023-11-24T02:13:28.030" v="53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7C84C1E9-146A-445D-B730-46065DBD1372}" dt="2023-11-24T02:13:28.030" v="53" actId="1076"/>
          <ac:spMkLst>
            <pc:docMk/>
            <pc:sldMk cId="1161022805" sldId="301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7C84C1E9-146A-445D-B730-46065DBD1372}" dt="2023-11-24T02:12:17.363" v="49" actId="732"/>
          <ac:picMkLst>
            <pc:docMk/>
            <pc:sldMk cId="1161022805" sldId="301"/>
            <ac:picMk id="5" creationId="{CBD5B3BB-3C6C-4698-B3A6-14F84C7C2F81}"/>
          </ac:picMkLst>
        </pc:picChg>
      </pc:sldChg>
      <pc:sldChg chg="modSp mod">
        <pc:chgData name="Sowers, Kerri L." userId="1cb301ef-3310-4414-99e8-f37ddf071a05" providerId="ADAL" clId="{7C84C1E9-146A-445D-B730-46065DBD1372}" dt="2023-11-24T02:13:40.488" v="56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7C84C1E9-146A-445D-B730-46065DBD1372}" dt="2023-11-24T02:13:35.595" v="55" actId="1076"/>
          <ac:spMkLst>
            <pc:docMk/>
            <pc:sldMk cId="298937396" sldId="303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7C84C1E9-146A-445D-B730-46065DBD1372}" dt="2023-11-24T02:13:18.376" v="52" actId="732"/>
          <ac:picMkLst>
            <pc:docMk/>
            <pc:sldMk cId="298937396" sldId="303"/>
            <ac:picMk id="5" creationId="{CBD5B3BB-3C6C-4698-B3A6-14F84C7C2F81}"/>
          </ac:picMkLst>
        </pc:picChg>
        <pc:picChg chg="mod">
          <ac:chgData name="Sowers, Kerri L." userId="1cb301ef-3310-4414-99e8-f37ddf071a05" providerId="ADAL" clId="{7C84C1E9-146A-445D-B730-46065DBD1372}" dt="2023-11-24T02:13:40.488" v="56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84C1E9-146A-445D-B730-46065DBD1372}" dt="2023-11-24T02:13:01.078" v="51" actId="732"/>
        <pc:sldMkLst>
          <pc:docMk/>
          <pc:sldMk cId="2105176167" sldId="304"/>
        </pc:sldMkLst>
        <pc:picChg chg="mod modCrop">
          <ac:chgData name="Sowers, Kerri L." userId="1cb301ef-3310-4414-99e8-f37ddf071a05" providerId="ADAL" clId="{7C84C1E9-146A-445D-B730-46065DBD1372}" dt="2023-11-24T02:13:01.078" v="51" actId="732"/>
          <ac:picMkLst>
            <pc:docMk/>
            <pc:sldMk cId="2105176167" sldId="304"/>
            <ac:picMk id="5" creationId="{CBD5B3BB-3C6C-4698-B3A6-14F84C7C2F81}"/>
          </ac:picMkLst>
        </pc:picChg>
      </pc:sldChg>
      <pc:sldChg chg="modSp mod">
        <pc:chgData name="Sowers, Kerri L." userId="1cb301ef-3310-4414-99e8-f37ddf071a05" providerId="ADAL" clId="{7C84C1E9-146A-445D-B730-46065DBD1372}" dt="2023-11-24T02:13:58.176" v="59" actId="14"/>
        <pc:sldMkLst>
          <pc:docMk/>
          <pc:sldMk cId="4282694038" sldId="305"/>
        </pc:sldMkLst>
        <pc:spChg chg="mod">
          <ac:chgData name="Sowers, Kerri L." userId="1cb301ef-3310-4414-99e8-f37ddf071a05" providerId="ADAL" clId="{7C84C1E9-146A-445D-B730-46065DBD1372}" dt="2023-11-24T02:13:58.176" v="59" actId="14"/>
          <ac:spMkLst>
            <pc:docMk/>
            <pc:sldMk cId="4282694038" sldId="30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84C1E9-146A-445D-B730-46065DBD1372}" dt="2023-11-24T02:14:35.483" v="63" actId="1076"/>
        <pc:sldMkLst>
          <pc:docMk/>
          <pc:sldMk cId="763377319" sldId="309"/>
        </pc:sldMkLst>
        <pc:spChg chg="mod">
          <ac:chgData name="Sowers, Kerri L." userId="1cb301ef-3310-4414-99e8-f37ddf071a05" providerId="ADAL" clId="{7C84C1E9-146A-445D-B730-46065DBD1372}" dt="2023-11-24T02:14:32.697" v="62" actId="1076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7C84C1E9-146A-445D-B730-46065DBD1372}" dt="2023-11-24T02:14:16.956" v="60" actId="1076"/>
          <ac:spMkLst>
            <pc:docMk/>
            <pc:sldMk cId="763377319" sldId="309"/>
            <ac:spMk id="7" creationId="{9849863B-011F-4E42-A3AC-26F92D8D0855}"/>
          </ac:spMkLst>
        </pc:spChg>
        <pc:picChg chg="mod">
          <ac:chgData name="Sowers, Kerri L." userId="1cb301ef-3310-4414-99e8-f37ddf071a05" providerId="ADAL" clId="{7C84C1E9-146A-445D-B730-46065DBD1372}" dt="2023-11-24T02:14:35.483" v="63" actId="1076"/>
          <ac:picMkLst>
            <pc:docMk/>
            <pc:sldMk cId="763377319" sldId="309"/>
            <ac:picMk id="4" creationId="{832C8995-32E9-4F84-9B04-E075BC4B999C}"/>
          </ac:picMkLst>
        </pc:picChg>
      </pc:sldChg>
      <pc:sldChg chg="modSp mod">
        <pc:chgData name="Sowers, Kerri L." userId="1cb301ef-3310-4414-99e8-f37ddf071a05" providerId="ADAL" clId="{7C84C1E9-146A-445D-B730-46065DBD1372}" dt="2023-11-24T02:09:20.131" v="9" actId="20577"/>
        <pc:sldMkLst>
          <pc:docMk/>
          <pc:sldMk cId="608290167" sldId="313"/>
        </pc:sldMkLst>
        <pc:spChg chg="mod">
          <ac:chgData name="Sowers, Kerri L." userId="1cb301ef-3310-4414-99e8-f37ddf071a05" providerId="ADAL" clId="{7C84C1E9-146A-445D-B730-46065DBD1372}" dt="2023-11-24T02:09:20.131" v="9" actId="20577"/>
          <ac:spMkLst>
            <pc:docMk/>
            <pc:sldMk cId="608290167" sldId="313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84C1E9-146A-445D-B730-46065DBD1372}" dt="2023-11-28T00:50:14.721" v="67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7C84C1E9-146A-445D-B730-46065DBD1372}" dt="2023-11-28T00:50:14.721" v="67" actId="20577"/>
          <ac:spMkLst>
            <pc:docMk/>
            <pc:sldMk cId="3707583931" sldId="314"/>
            <ac:spMk id="4" creationId="{D3AC31CF-3B7E-15E7-39C3-545C275CF608}"/>
          </ac:spMkLst>
        </pc:spChg>
      </pc:sldChg>
      <pc:sldChg chg="add">
        <pc:chgData name="Sowers, Kerri L." userId="1cb301ef-3310-4414-99e8-f37ddf071a05" providerId="ADAL" clId="{7C84C1E9-146A-445D-B730-46065DBD1372}" dt="2023-11-24T02:07:58.656" v="4"/>
        <pc:sldMkLst>
          <pc:docMk/>
          <pc:sldMk cId="734720487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documents/SFTMOAEvaluationofFacultyandLibrariansintheTimeofCOVID-19.pdf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school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academic-affairs/agreements/program-standards.html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www.stockton.edu/policy-procedure/documents/policies/II-10.5.pdf?1699141581837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ftunion.org/wp/wp-content/uploads/2023/02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Range Adjustment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"/>
          <a:stretch/>
        </p:blipFill>
        <p:spPr>
          <a:xfrm>
            <a:off x="-163286" y="-200179"/>
            <a:ext cx="12431486" cy="7293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10783902" cy="1050807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7958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2" y="1095549"/>
            <a:ext cx="11452735" cy="5120737"/>
          </a:xfrm>
          <a:solidFill>
            <a:schemeClr val="bg1">
              <a:alpha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Teaching Portfolio (since last personnel action)</a:t>
            </a:r>
          </a:p>
          <a:p>
            <a:pPr lvl="1"/>
            <a:r>
              <a:rPr lang="en-US" sz="3300" dirty="0"/>
              <a:t>Representative syllabi </a:t>
            </a:r>
          </a:p>
          <a:p>
            <a:pPr lvl="1"/>
            <a:r>
              <a:rPr lang="en-US" sz="3300" dirty="0"/>
              <a:t>Peer observation(s) – optional (not required)</a:t>
            </a:r>
          </a:p>
          <a:p>
            <a:pPr lvl="1"/>
            <a:r>
              <a:rPr lang="en-US" sz="3300" dirty="0"/>
              <a:t>IDEA/small class instrument </a:t>
            </a:r>
          </a:p>
          <a:p>
            <a:pPr lvl="2"/>
            <a:r>
              <a:rPr lang="en-US" sz="3300" dirty="0"/>
              <a:t>All results of past evaluations since the last positive personnel action </a:t>
            </a:r>
            <a:r>
              <a:rPr lang="en-US" sz="3300" b="1" u="sng" dirty="0"/>
              <a:t>OR</a:t>
            </a:r>
            <a:r>
              <a:rPr lang="en-US" sz="3300" dirty="0"/>
              <a:t> the results from the last 5 years (whichever is shorter)</a:t>
            </a:r>
          </a:p>
          <a:p>
            <a:pPr lvl="2"/>
            <a:r>
              <a:rPr lang="en-US" sz="3300" dirty="0"/>
              <a:t>Tenured faculty are required to evaluate at least half of their course load within an academic year)</a:t>
            </a:r>
          </a:p>
          <a:p>
            <a:pPr lvl="2"/>
            <a:r>
              <a:rPr lang="en-US" sz="3300" dirty="0"/>
              <a:t>Optional for spring 2020 – Covid MOA (must cite)</a:t>
            </a:r>
          </a:p>
          <a:p>
            <a:pPr lvl="1"/>
            <a:r>
              <a:rPr lang="en-US" sz="3300" dirty="0"/>
              <a:t>Precepting survey</a:t>
            </a:r>
          </a:p>
          <a:p>
            <a:pPr lvl="1"/>
            <a:r>
              <a:rPr lang="en-US" sz="3300" dirty="0"/>
              <a:t>Optional additional materials (sample assignments, lectures, rubrics, class feedback, etc.)</a:t>
            </a:r>
          </a:p>
          <a:p>
            <a:pPr lvl="1"/>
            <a:r>
              <a:rPr lang="en-US" sz="33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47958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"/>
          <a:stretch/>
        </p:blipFill>
        <p:spPr>
          <a:xfrm>
            <a:off x="-163286" y="-200179"/>
            <a:ext cx="12431486" cy="7177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671996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868286"/>
            <a:ext cx="11627224" cy="562220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Scholarship Evidence (since last personnel action)</a:t>
            </a:r>
          </a:p>
          <a:p>
            <a:pPr lvl="1"/>
            <a:r>
              <a:rPr lang="en-US" sz="2800" dirty="0"/>
              <a:t>Samples of scholarly or creative work(s) 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(optional for range adjustment – need to arrange reviewers in advance)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  <a:p>
            <a:pPr marL="0" indent="0">
              <a:buNone/>
            </a:pPr>
            <a:r>
              <a:rPr lang="en-US" b="1" u="sng" dirty="0"/>
              <a:t>OR</a:t>
            </a:r>
          </a:p>
          <a:p>
            <a:r>
              <a:rPr lang="en-US" b="1" dirty="0"/>
              <a:t>Service Evidence (since last personnel action)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611155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0" y="-30935"/>
            <a:ext cx="12192001" cy="6969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6266329" y="6369515"/>
            <a:ext cx="592567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443"/>
            <a:ext cx="6175196" cy="601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Missing or inaccurate CV information </a:t>
            </a:r>
          </a:p>
          <a:p>
            <a:r>
              <a:rPr lang="en-US" dirty="0"/>
              <a:t>Not considering the readers when writing (consider clarity, brevity, &amp; specificity)</a:t>
            </a:r>
          </a:p>
          <a:p>
            <a:r>
              <a:rPr lang="en-US" dirty="0"/>
              <a:t>Failing to reference the standards for excellence in teaching and service </a:t>
            </a:r>
            <a:r>
              <a:rPr lang="en-US" b="1" dirty="0"/>
              <a:t>OR</a:t>
            </a:r>
            <a:r>
              <a:rPr lang="en-US" dirty="0"/>
              <a:t> scholarship </a:t>
            </a:r>
          </a:p>
          <a:p>
            <a:r>
              <a:rPr lang="en-US" dirty="0"/>
              <a:t>Failing to provide evidence</a:t>
            </a:r>
          </a:p>
          <a:p>
            <a:r>
              <a:rPr lang="en-US" dirty="0"/>
              <a:t>Not connecting your evidence to your self-evaluation</a:t>
            </a:r>
          </a:p>
          <a:p>
            <a:r>
              <a:rPr lang="en-US" dirty="0"/>
              <a:t>Teaching philosophy not supported by evidence</a:t>
            </a:r>
          </a:p>
          <a:p>
            <a:r>
              <a:rPr lang="en-US" dirty="0"/>
              <a:t>No examples from IDEAs or overreliance on IDEA scores</a:t>
            </a:r>
          </a:p>
          <a:p>
            <a:r>
              <a:rPr lang="en-US" dirty="0"/>
              <a:t>Lack of reflection/examination of trends (IDEA &amp; other assessments)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50" y="6339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83"/>
            <a:ext cx="12192000" cy="810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272626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65"/>
          <a:stretch/>
        </p:blipFill>
        <p:spPr>
          <a:xfrm>
            <a:off x="-15264" y="0"/>
            <a:ext cx="12374192" cy="7295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0"/>
            <a:ext cx="11618259" cy="1109561"/>
          </a:xfrm>
          <a:solidFill>
            <a:srgbClr val="FFFFFF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Levels of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38588" y="6648915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55707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355859" y="937415"/>
            <a:ext cx="1168997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Faculty decisions go to the PRC, Dean, FRC, Provost, and then President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have a PRC member who is serving on the FRC, they will be recused from the discussion and vote at FRC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 program member (who was not on your PRC) is allowed to discuss and vote at the FRC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are a PRC member, you will not be involved in other Range Adjustment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Librarian decisions got to the Associate Director, LPC, Director of the Library, Provost, President, BOT approval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You may write a rebuttal letter (get help from the Union!) after any level (you have 3 days to submit; rebuttals are due by 2 PM)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37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9088"/>
            <a:ext cx="10040934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Successful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3A52-7AE0-B4E0-F82F-C7DC629A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226885"/>
            <a:ext cx="5271247" cy="48332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effectLst/>
              </a:rPr>
              <a:t>If the President approves the application, a positive recommendation goes to the Board of Trustees for a two-range adjustment</a:t>
            </a:r>
            <a:endParaRPr lang="en-US" sz="3200" dirty="0"/>
          </a:p>
          <a:p>
            <a:r>
              <a:rPr lang="en-US" sz="3200" dirty="0">
                <a:effectLst/>
              </a:rPr>
              <a:t>If approved by the Board of Trustees, the merit-based range adjustment within rank will be effective at the beginning of the Fall semester following the action by the Board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C49AC-597F-A79D-4FCF-45F5B8CDE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52" y="1125771"/>
            <a:ext cx="6452645" cy="4833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44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Range Adjustment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170432"/>
            <a:ext cx="5760721" cy="50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5"/>
              </a:rPr>
              <a:t>Faculty Evaluation Policy (University Standards – section 6.00) </a:t>
            </a:r>
            <a:endParaRPr lang="en-US" dirty="0"/>
          </a:p>
          <a:p>
            <a:r>
              <a:rPr lang="en-US" dirty="0">
                <a:hlinkClick r:id="rId6"/>
              </a:rPr>
              <a:t>Program Standards</a:t>
            </a:r>
            <a:endParaRPr lang="en-US" dirty="0"/>
          </a:p>
          <a:p>
            <a:r>
              <a:rPr lang="en-US" dirty="0">
                <a:hlinkClick r:id="rId7"/>
              </a:rPr>
              <a:t>School Standards</a:t>
            </a:r>
            <a:endParaRPr lang="en-US" dirty="0"/>
          </a:p>
          <a:p>
            <a:r>
              <a:rPr lang="en-US" dirty="0">
                <a:hlinkClick r:id="rId8"/>
              </a:rPr>
              <a:t>Covid MOA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7570435" y="5846874"/>
            <a:ext cx="462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Stockton University Faculty Evaluation Policy (2016, page 22)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4E36E-1054-3866-FE2E-6C8E4D2C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27" y="800973"/>
            <a:ext cx="9879621" cy="5105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" y="39088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Criteria for Range Adjustment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45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Range Versus Promotion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86951"/>
            <a:ext cx="11400971" cy="498477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Range Adjustment</a:t>
            </a:r>
          </a:p>
          <a:p>
            <a:pPr lvl="1"/>
            <a:r>
              <a:rPr lang="en-US" dirty="0"/>
              <a:t>Based on teaching </a:t>
            </a:r>
            <a:r>
              <a:rPr lang="en-US" b="1" dirty="0"/>
              <a:t>AND</a:t>
            </a:r>
            <a:r>
              <a:rPr lang="en-US" dirty="0"/>
              <a:t> service </a:t>
            </a:r>
            <a:r>
              <a:rPr lang="en-US" b="1" dirty="0"/>
              <a:t>OR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You are meeting the standards in your current rank</a:t>
            </a:r>
          </a:p>
          <a:p>
            <a:pPr lvl="1"/>
            <a:r>
              <a:rPr lang="en-US" dirty="0"/>
              <a:t>Files are submitted early spring semester</a:t>
            </a:r>
          </a:p>
          <a:p>
            <a:r>
              <a:rPr lang="en-US" sz="2400" b="1" dirty="0"/>
              <a:t>Promotion</a:t>
            </a:r>
          </a:p>
          <a:p>
            <a:pPr lvl="1"/>
            <a:r>
              <a:rPr lang="en-US" dirty="0"/>
              <a:t>Based on teaching, service, </a:t>
            </a:r>
            <a:r>
              <a:rPr lang="en-US" b="1" dirty="0"/>
              <a:t>AND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You are meeting the standards for the next highest rank</a:t>
            </a:r>
          </a:p>
          <a:p>
            <a:pPr lvl="1"/>
            <a:r>
              <a:rPr lang="en-US" dirty="0"/>
              <a:t>Files submitted early fall semester</a:t>
            </a:r>
          </a:p>
          <a:p>
            <a:pPr lvl="1"/>
            <a:r>
              <a:rPr lang="en-US" dirty="0"/>
              <a:t>Plan for external review process</a:t>
            </a:r>
          </a:p>
          <a:p>
            <a:r>
              <a:rPr lang="en-US" sz="2400" dirty="0"/>
              <a:t>If you can’t decide between service or scholarship for your range file – consider promotion!!</a:t>
            </a:r>
          </a:p>
          <a:p>
            <a:r>
              <a:rPr lang="en-US" sz="2400" dirty="0"/>
              <a:t>Feedback from PRC/FRC </a:t>
            </a:r>
          </a:p>
          <a:p>
            <a:r>
              <a:rPr lang="en-US" sz="2400" dirty="0"/>
              <a:t>Distinguished professors are eligible for range adjustment </a:t>
            </a:r>
          </a:p>
          <a:p>
            <a:r>
              <a:rPr lang="en-US" sz="2400" dirty="0"/>
              <a:t>Professors should consider promotion to Distinguished</a:t>
            </a:r>
          </a:p>
          <a:p>
            <a:pPr lvl="1"/>
            <a:r>
              <a:rPr lang="en-US" dirty="0"/>
              <a:t>Only requires teaching and service </a:t>
            </a:r>
            <a:r>
              <a:rPr lang="en-US" b="1" dirty="0"/>
              <a:t>OR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Minimum 10 years at rank of Professor</a:t>
            </a:r>
          </a:p>
          <a:p>
            <a:r>
              <a:rPr lang="en-US" sz="2400" dirty="0"/>
              <a:t>Program “politics” and other reasons people avoid applying for promotion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8036602" y="5915216"/>
            <a:ext cx="422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Faculty Evaluation MOA  (2015, page 51)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Procedure for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460640"/>
            <a:ext cx="10694894" cy="445457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Must notify the Dean of your intent to submit a file for range adjustment prior to the last teaching day of the fall semester </a:t>
            </a:r>
          </a:p>
          <a:p>
            <a:pPr lvl="1"/>
            <a:r>
              <a:rPr lang="en-US" sz="2800" dirty="0">
                <a:highlight>
                  <a:srgbClr val="00FFFF"/>
                </a:highlight>
              </a:rPr>
              <a:t>December 8, 2023</a:t>
            </a:r>
          </a:p>
          <a:p>
            <a:r>
              <a:rPr lang="en-US" sz="3200" dirty="0"/>
              <a:t>Electronic file organization and submission process (similar to T&amp;P or promotion)</a:t>
            </a:r>
          </a:p>
          <a:p>
            <a:r>
              <a:rPr lang="en-US" sz="3200" dirty="0"/>
              <a:t>Review process</a:t>
            </a:r>
          </a:p>
          <a:p>
            <a:pPr lvl="1"/>
            <a:r>
              <a:rPr lang="en-US" sz="2800" b="1" dirty="0"/>
              <a:t>Faculty: </a:t>
            </a:r>
            <a:r>
              <a:rPr lang="en-US" sz="2800" dirty="0"/>
              <a:t>PRC, Dean, FRC, Provost, President, BOT approval</a:t>
            </a:r>
          </a:p>
          <a:p>
            <a:pPr lvl="1"/>
            <a:r>
              <a:rPr lang="en-US" sz="2800" b="1" dirty="0"/>
              <a:t>Librarians: </a:t>
            </a:r>
            <a:r>
              <a:rPr lang="en-US" sz="2800" dirty="0"/>
              <a:t>Associate Director, LPC, Director of the Library, Provost, President, BOT approval</a:t>
            </a:r>
          </a:p>
          <a:p>
            <a:r>
              <a:rPr lang="en-US" sz="3200" dirty="0"/>
              <a:t>Same procedures apply to Faculty Librarians</a:t>
            </a:r>
          </a:p>
          <a:p>
            <a:pPr lvl="1"/>
            <a:r>
              <a:rPr lang="en-US" sz="2800" dirty="0"/>
              <a:t>Notify the Director/Associate Director in place of the Dean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2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Important Dates: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460640"/>
            <a:ext cx="10412506" cy="44545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Dean notification and file opening: </a:t>
            </a:r>
            <a:r>
              <a:rPr lang="en-US" sz="3200" dirty="0">
                <a:highlight>
                  <a:srgbClr val="00FFFF"/>
                </a:highlight>
              </a:rPr>
              <a:t>December 8, 2023</a:t>
            </a:r>
          </a:p>
          <a:p>
            <a:r>
              <a:rPr lang="en-US" sz="3200" dirty="0"/>
              <a:t>File closing: </a:t>
            </a:r>
            <a:r>
              <a:rPr lang="en-US" sz="3200" dirty="0">
                <a:highlight>
                  <a:srgbClr val="00FFFF"/>
                </a:highlight>
              </a:rPr>
              <a:t>January 9, 2024</a:t>
            </a:r>
          </a:p>
          <a:p>
            <a:r>
              <a:rPr lang="en-US" sz="3200" dirty="0"/>
              <a:t>PRC (Associate Director) Review: January 30</a:t>
            </a:r>
          </a:p>
          <a:p>
            <a:r>
              <a:rPr lang="en-US" sz="3200" dirty="0"/>
              <a:t>Dean (LPC) Review: February 13</a:t>
            </a:r>
          </a:p>
          <a:p>
            <a:r>
              <a:rPr lang="en-US" sz="3200" dirty="0"/>
              <a:t>FRC (Director) Review: March 5</a:t>
            </a:r>
          </a:p>
          <a:p>
            <a:r>
              <a:rPr lang="en-US" sz="3200" dirty="0"/>
              <a:t>Provost Review: March 26</a:t>
            </a:r>
          </a:p>
          <a:p>
            <a:r>
              <a:rPr lang="en-US" sz="3200" dirty="0"/>
              <a:t>President Review: April 18</a:t>
            </a:r>
          </a:p>
          <a:p>
            <a:r>
              <a:rPr lang="en-US" sz="3200" dirty="0"/>
              <a:t>BOT Approval: May 1</a:t>
            </a:r>
          </a:p>
          <a:p>
            <a:r>
              <a:rPr lang="en-US" sz="3200" i="1" dirty="0"/>
              <a:t>Rebuttals are due 3 days after each level of review, by 2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8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426851"/>
            <a:ext cx="6397146" cy="43822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Range Adjustment file is due by 5 PM on January 9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Consider your audience (PRC, Dean,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0" y="-58527"/>
            <a:ext cx="12431486" cy="6916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-168255"/>
            <a:ext cx="1142455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4" y="1147526"/>
            <a:ext cx="11680371" cy="4927433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 (1-2 pages)</a:t>
            </a:r>
          </a:p>
          <a:p>
            <a:pPr lvl="1"/>
            <a:r>
              <a:rPr lang="en-US" sz="3200" dirty="0"/>
              <a:t>Narrative - reflect on </a:t>
            </a:r>
            <a:r>
              <a:rPr lang="en-US" sz="3200" b="1" dirty="0"/>
              <a:t>ACHIEVEMENT</a:t>
            </a:r>
            <a:r>
              <a:rPr lang="en-US" sz="3200" dirty="0"/>
              <a:t> of standards in two areas (~15 pages): </a:t>
            </a:r>
          </a:p>
          <a:p>
            <a:pPr lvl="2"/>
            <a:r>
              <a:rPr lang="en-US" sz="3500" dirty="0"/>
              <a:t>Teaching </a:t>
            </a:r>
          </a:p>
          <a:p>
            <a:pPr lvl="2"/>
            <a:r>
              <a:rPr lang="en-US" sz="3500" dirty="0"/>
              <a:t>Service </a:t>
            </a:r>
            <a:r>
              <a:rPr lang="en-US" sz="3500" b="1" u="sng" dirty="0"/>
              <a:t>or</a:t>
            </a:r>
            <a:r>
              <a:rPr lang="en-US" sz="3500" dirty="0"/>
              <a:t> Scholarship</a:t>
            </a:r>
          </a:p>
          <a:p>
            <a:pPr lvl="1"/>
            <a:r>
              <a:rPr lang="en-US" sz="3200" dirty="0">
                <a:highlight>
                  <a:srgbClr val="00FFFF"/>
                </a:highlight>
              </a:rPr>
              <a:t>Document and reflect on achievements that have occurred since your last personnel action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991</Words>
  <Application>Microsoft Office PowerPoint</Application>
  <PresentationFormat>Widescreen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File Construction Workshop Range Adjustment  Kerri Sowers Fall 2023</vt:lpstr>
      <vt:lpstr>Today’s Session</vt:lpstr>
      <vt:lpstr>Important Resources</vt:lpstr>
      <vt:lpstr>Criteria for Range Adjustment</vt:lpstr>
      <vt:lpstr>Range Versus Promotion</vt:lpstr>
      <vt:lpstr>Procedure for Range Adjustment</vt:lpstr>
      <vt:lpstr>Important Dates: Range Adjustment</vt:lpstr>
      <vt:lpstr>File Construction Approach</vt:lpstr>
      <vt:lpstr>Required Range Adjustment File Content</vt:lpstr>
      <vt:lpstr>Required Range Adjustment File Content</vt:lpstr>
      <vt:lpstr>Required Range Adjustment File Content</vt:lpstr>
      <vt:lpstr>Mistakes to Avoid</vt:lpstr>
      <vt:lpstr>Uploading File Content</vt:lpstr>
      <vt:lpstr>PowerPoint Presentation</vt:lpstr>
      <vt:lpstr>Levels of Review</vt:lpstr>
      <vt:lpstr>Successful Range Adjustment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90</cp:revision>
  <dcterms:created xsi:type="dcterms:W3CDTF">2019-01-23T14:55:11Z</dcterms:created>
  <dcterms:modified xsi:type="dcterms:W3CDTF">2023-11-28T00:50:23Z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