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94" r:id="rId5"/>
    <p:sldId id="295" r:id="rId6"/>
    <p:sldId id="296" r:id="rId7"/>
    <p:sldId id="297" r:id="rId8"/>
    <p:sldId id="298" r:id="rId9"/>
    <p:sldId id="291" r:id="rId10"/>
    <p:sldId id="301" r:id="rId11"/>
    <p:sldId id="300" r:id="rId12"/>
    <p:sldId id="299" r:id="rId13"/>
    <p:sldId id="302" r:id="rId14"/>
    <p:sldId id="303" r:id="rId15"/>
    <p:sldId id="292" r:id="rId16"/>
    <p:sldId id="304" r:id="rId17"/>
    <p:sldId id="305" r:id="rId18"/>
    <p:sldId id="306" r:id="rId19"/>
    <p:sldId id="307" r:id="rId20"/>
    <p:sldId id="308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544"/>
    <a:srgbClr val="E3E2DC"/>
    <a:srgbClr val="CBD2DE"/>
    <a:srgbClr val="FFFFFF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2150" autoAdjust="0"/>
  </p:normalViewPr>
  <p:slideViewPr>
    <p:cSldViewPr snapToGrid="0" snapToObjects="1">
      <p:cViewPr varScale="1">
        <p:scale>
          <a:sx n="70" d="100"/>
          <a:sy n="70" d="100"/>
        </p:scale>
        <p:origin x="10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6152D33A-BD20-40A1-9F3F-F140C9A0347C}"/>
    <pc:docChg chg="custSel modSld">
      <pc:chgData name="Sowers, Kerri L." userId="1cb301ef-3310-4414-99e8-f37ddf071a05" providerId="ADAL" clId="{6152D33A-BD20-40A1-9F3F-F140C9A0347C}" dt="2023-11-05T00:53:37.144" v="85" actId="20577"/>
      <pc:docMkLst>
        <pc:docMk/>
      </pc:docMkLst>
      <pc:sldChg chg="modSp mod">
        <pc:chgData name="Sowers, Kerri L." userId="1cb301ef-3310-4414-99e8-f37ddf071a05" providerId="ADAL" clId="{6152D33A-BD20-40A1-9F3F-F140C9A0347C}" dt="2023-11-05T00:50:43.321" v="13" actId="20577"/>
        <pc:sldMkLst>
          <pc:docMk/>
          <pc:sldMk cId="504901023" sldId="294"/>
        </pc:sldMkLst>
        <pc:spChg chg="mod">
          <ac:chgData name="Sowers, Kerri L." userId="1cb301ef-3310-4414-99e8-f37ddf071a05" providerId="ADAL" clId="{6152D33A-BD20-40A1-9F3F-F140C9A0347C}" dt="2023-11-05T00:50:43.321" v="13" actId="20577"/>
          <ac:spMkLst>
            <pc:docMk/>
            <pc:sldMk cId="504901023" sldId="294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6152D33A-BD20-40A1-9F3F-F140C9A0347C}" dt="2023-11-04T23:56:36.369" v="11" actId="14100"/>
        <pc:sldMkLst>
          <pc:docMk/>
          <pc:sldMk cId="734720487" sldId="296"/>
        </pc:sldMkLst>
        <pc:spChg chg="mod">
          <ac:chgData name="Sowers, Kerri L." userId="1cb301ef-3310-4414-99e8-f37ddf071a05" providerId="ADAL" clId="{6152D33A-BD20-40A1-9F3F-F140C9A0347C}" dt="2023-11-04T23:56:36.369" v="11" actId="14100"/>
          <ac:spMkLst>
            <pc:docMk/>
            <pc:sldMk cId="734720487" sldId="296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6152D33A-BD20-40A1-9F3F-F140C9A0347C}" dt="2023-11-05T00:51:21.232" v="19" actId="20577"/>
        <pc:sldMkLst>
          <pc:docMk/>
          <pc:sldMk cId="3929381674" sldId="297"/>
        </pc:sldMkLst>
        <pc:spChg chg="mod">
          <ac:chgData name="Sowers, Kerri L." userId="1cb301ef-3310-4414-99e8-f37ddf071a05" providerId="ADAL" clId="{6152D33A-BD20-40A1-9F3F-F140C9A0347C}" dt="2023-11-05T00:51:21.232" v="19" actId="20577"/>
          <ac:spMkLst>
            <pc:docMk/>
            <pc:sldMk cId="3929381674" sldId="297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6152D33A-BD20-40A1-9F3F-F140C9A0347C}" dt="2023-11-05T00:51:55.689" v="24" actId="1076"/>
        <pc:sldMkLst>
          <pc:docMk/>
          <pc:sldMk cId="298937396" sldId="299"/>
        </pc:sldMkLst>
        <pc:spChg chg="mod">
          <ac:chgData name="Sowers, Kerri L." userId="1cb301ef-3310-4414-99e8-f37ddf071a05" providerId="ADAL" clId="{6152D33A-BD20-40A1-9F3F-F140C9A0347C}" dt="2023-11-05T00:51:52.962" v="23" actId="14100"/>
          <ac:spMkLst>
            <pc:docMk/>
            <pc:sldMk cId="298937396" sldId="299"/>
            <ac:spMk id="7" creationId="{9849863B-011F-4E42-A3AC-26F92D8D0855}"/>
          </ac:spMkLst>
        </pc:spChg>
        <pc:picChg chg="mod">
          <ac:chgData name="Sowers, Kerri L." userId="1cb301ef-3310-4414-99e8-f37ddf071a05" providerId="ADAL" clId="{6152D33A-BD20-40A1-9F3F-F140C9A0347C}" dt="2023-11-05T00:51:55.689" v="24" actId="1076"/>
          <ac:picMkLst>
            <pc:docMk/>
            <pc:sldMk cId="298937396" sldId="299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6152D33A-BD20-40A1-9F3F-F140C9A0347C}" dt="2023-11-05T00:51:38.275" v="21" actId="1076"/>
        <pc:sldMkLst>
          <pc:docMk/>
          <pc:sldMk cId="1161022805" sldId="301"/>
        </pc:sldMkLst>
        <pc:spChg chg="mod">
          <ac:chgData name="Sowers, Kerri L." userId="1cb301ef-3310-4414-99e8-f37ddf071a05" providerId="ADAL" clId="{6152D33A-BD20-40A1-9F3F-F140C9A0347C}" dt="2023-11-05T00:51:36.109" v="20" actId="1076"/>
          <ac:spMkLst>
            <pc:docMk/>
            <pc:sldMk cId="1161022805" sldId="301"/>
            <ac:spMk id="7" creationId="{9849863B-011F-4E42-A3AC-26F92D8D0855}"/>
          </ac:spMkLst>
        </pc:spChg>
        <pc:picChg chg="mod">
          <ac:chgData name="Sowers, Kerri L." userId="1cb301ef-3310-4414-99e8-f37ddf071a05" providerId="ADAL" clId="{6152D33A-BD20-40A1-9F3F-F140C9A0347C}" dt="2023-11-05T00:51:38.275" v="21" actId="1076"/>
          <ac:picMkLst>
            <pc:docMk/>
            <pc:sldMk cId="1161022805" sldId="301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6152D33A-BD20-40A1-9F3F-F140C9A0347C}" dt="2023-11-05T00:52:05.147" v="27" actId="1076"/>
        <pc:sldMkLst>
          <pc:docMk/>
          <pc:sldMk cId="2105176167" sldId="302"/>
        </pc:sldMkLst>
        <pc:spChg chg="mod">
          <ac:chgData name="Sowers, Kerri L." userId="1cb301ef-3310-4414-99e8-f37ddf071a05" providerId="ADAL" clId="{6152D33A-BD20-40A1-9F3F-F140C9A0347C}" dt="2023-11-05T00:52:02.382" v="26" actId="14100"/>
          <ac:spMkLst>
            <pc:docMk/>
            <pc:sldMk cId="2105176167" sldId="302"/>
            <ac:spMk id="7" creationId="{9849863B-011F-4E42-A3AC-26F92D8D0855}"/>
          </ac:spMkLst>
        </pc:spChg>
        <pc:picChg chg="mod">
          <ac:chgData name="Sowers, Kerri L." userId="1cb301ef-3310-4414-99e8-f37ddf071a05" providerId="ADAL" clId="{6152D33A-BD20-40A1-9F3F-F140C9A0347C}" dt="2023-11-05T00:52:05.147" v="27" actId="1076"/>
          <ac:picMkLst>
            <pc:docMk/>
            <pc:sldMk cId="2105176167" sldId="302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6152D33A-BD20-40A1-9F3F-F140C9A0347C}" dt="2023-11-05T00:53:02.992" v="35" actId="1076"/>
        <pc:sldMkLst>
          <pc:docMk/>
          <pc:sldMk cId="4287392189" sldId="304"/>
        </pc:sldMkLst>
        <pc:spChg chg="mod">
          <ac:chgData name="Sowers, Kerri L." userId="1cb301ef-3310-4414-99e8-f37ddf071a05" providerId="ADAL" clId="{6152D33A-BD20-40A1-9F3F-F140C9A0347C}" dt="2023-11-05T00:53:00.839" v="34" actId="1076"/>
          <ac:spMkLst>
            <pc:docMk/>
            <pc:sldMk cId="4287392189" sldId="304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6152D33A-BD20-40A1-9F3F-F140C9A0347C}" dt="2023-11-05T00:52:58.512" v="33" actId="14100"/>
          <ac:picMkLst>
            <pc:docMk/>
            <pc:sldMk cId="4287392189" sldId="304"/>
            <ac:picMk id="6" creationId="{9262BC69-7A38-43B5-94D7-B21BAC192A31}"/>
          </ac:picMkLst>
        </pc:picChg>
        <pc:picChg chg="mod">
          <ac:chgData name="Sowers, Kerri L." userId="1cb301ef-3310-4414-99e8-f37ddf071a05" providerId="ADAL" clId="{6152D33A-BD20-40A1-9F3F-F140C9A0347C}" dt="2023-11-05T00:53:02.992" v="35" actId="1076"/>
          <ac:picMkLst>
            <pc:docMk/>
            <pc:sldMk cId="4287392189" sldId="304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6152D33A-BD20-40A1-9F3F-F140C9A0347C}" dt="2023-11-05T00:53:09.967" v="36" actId="20577"/>
        <pc:sldMkLst>
          <pc:docMk/>
          <pc:sldMk cId="653076485" sldId="305"/>
        </pc:sldMkLst>
        <pc:spChg chg="mod">
          <ac:chgData name="Sowers, Kerri L." userId="1cb301ef-3310-4414-99e8-f37ddf071a05" providerId="ADAL" clId="{6152D33A-BD20-40A1-9F3F-F140C9A0347C}" dt="2023-11-05T00:53:09.967" v="36" actId="20577"/>
          <ac:spMkLst>
            <pc:docMk/>
            <pc:sldMk cId="653076485" sldId="305"/>
            <ac:spMk id="4" creationId="{C8B2EA53-B0F6-B253-FCE6-EB5022A293A3}"/>
          </ac:spMkLst>
        </pc:spChg>
      </pc:sldChg>
      <pc:sldChg chg="modSp mod">
        <pc:chgData name="Sowers, Kerri L." userId="1cb301ef-3310-4414-99e8-f37ddf071a05" providerId="ADAL" clId="{6152D33A-BD20-40A1-9F3F-F140C9A0347C}" dt="2023-11-05T00:53:37.144" v="85" actId="20577"/>
        <pc:sldMkLst>
          <pc:docMk/>
          <pc:sldMk cId="2901863529" sldId="307"/>
        </pc:sldMkLst>
        <pc:spChg chg="mod">
          <ac:chgData name="Sowers, Kerri L." userId="1cb301ef-3310-4414-99e8-f37ddf071a05" providerId="ADAL" clId="{6152D33A-BD20-40A1-9F3F-F140C9A0347C}" dt="2023-11-05T00:53:37.144" v="85" actId="20577"/>
          <ac:spMkLst>
            <pc:docMk/>
            <pc:sldMk cId="2901863529" sldId="307"/>
            <ac:spMk id="3" creationId="{9A4E5F17-706D-4391-8A57-BB852713A4ED}"/>
          </ac:spMkLst>
        </pc:spChg>
      </pc:sldChg>
    </pc:docChg>
  </pc:docChgLst>
  <pc:docChgLst>
    <pc:chgData name="Sowers, Kerri L." userId="1cb301ef-3310-4414-99e8-f37ddf071a05" providerId="ADAL" clId="{F7294498-37D6-4E55-84FB-2D492A81DED0}"/>
    <pc:docChg chg="custSel modSld">
      <pc:chgData name="Sowers, Kerri L." userId="1cb301ef-3310-4414-99e8-f37ddf071a05" providerId="ADAL" clId="{F7294498-37D6-4E55-84FB-2D492A81DED0}" dt="2024-09-19T18:23:08.818" v="24" actId="1076"/>
      <pc:docMkLst>
        <pc:docMk/>
      </pc:docMkLst>
      <pc:sldChg chg="modSp mod">
        <pc:chgData name="Sowers, Kerri L." userId="1cb301ef-3310-4414-99e8-f37ddf071a05" providerId="ADAL" clId="{F7294498-37D6-4E55-84FB-2D492A81DED0}" dt="2024-09-19T18:14:59.037" v="10" actId="14100"/>
        <pc:sldMkLst>
          <pc:docMk/>
          <pc:sldMk cId="734720487" sldId="296"/>
        </pc:sldMkLst>
        <pc:spChg chg="mod">
          <ac:chgData name="Sowers, Kerri L." userId="1cb301ef-3310-4414-99e8-f37ddf071a05" providerId="ADAL" clId="{F7294498-37D6-4E55-84FB-2D492A81DED0}" dt="2024-09-19T18:14:59.037" v="10" actId="14100"/>
          <ac:spMkLst>
            <pc:docMk/>
            <pc:sldMk cId="734720487" sldId="296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F7294498-37D6-4E55-84FB-2D492A81DED0}" dt="2024-09-19T18:15:24.974" v="21" actId="20577"/>
        <pc:sldMkLst>
          <pc:docMk/>
          <pc:sldMk cId="3929381674" sldId="297"/>
        </pc:sldMkLst>
        <pc:spChg chg="mod">
          <ac:chgData name="Sowers, Kerri L." userId="1cb301ef-3310-4414-99e8-f37ddf071a05" providerId="ADAL" clId="{F7294498-37D6-4E55-84FB-2D492A81DED0}" dt="2024-09-19T18:15:24.974" v="21" actId="20577"/>
          <ac:spMkLst>
            <pc:docMk/>
            <pc:sldMk cId="3929381674" sldId="297"/>
            <ac:spMk id="3" creationId="{9A4E5F17-706D-4391-8A57-BB852713A4ED}"/>
          </ac:spMkLst>
        </pc:spChg>
      </pc:sldChg>
      <pc:sldChg chg="addSp delSp modSp mod">
        <pc:chgData name="Sowers, Kerri L." userId="1cb301ef-3310-4414-99e8-f37ddf071a05" providerId="ADAL" clId="{F7294498-37D6-4E55-84FB-2D492A81DED0}" dt="2024-09-19T18:23:08.818" v="24" actId="1076"/>
        <pc:sldMkLst>
          <pc:docMk/>
          <pc:sldMk cId="2053036072" sldId="308"/>
        </pc:sldMkLst>
        <pc:picChg chg="add mod">
          <ac:chgData name="Sowers, Kerri L." userId="1cb301ef-3310-4414-99e8-f37ddf071a05" providerId="ADAL" clId="{F7294498-37D6-4E55-84FB-2D492A81DED0}" dt="2024-09-19T18:23:08.818" v="24" actId="1076"/>
          <ac:picMkLst>
            <pc:docMk/>
            <pc:sldMk cId="2053036072" sldId="308"/>
            <ac:picMk id="2" creationId="{CC93D6E8-7132-CCD5-1C37-6DDDAD086A12}"/>
          </ac:picMkLst>
        </pc:picChg>
        <pc:picChg chg="del">
          <ac:chgData name="Sowers, Kerri L." userId="1cb301ef-3310-4414-99e8-f37ddf071a05" providerId="ADAL" clId="{F7294498-37D6-4E55-84FB-2D492A81DED0}" dt="2024-09-19T18:23:03.761" v="22" actId="478"/>
          <ac:picMkLst>
            <pc:docMk/>
            <pc:sldMk cId="2053036072" sldId="308"/>
            <ac:picMk id="6" creationId="{4FBA3289-FEE9-12F9-EFD3-65F7F2DE2C40}"/>
          </ac:picMkLst>
        </pc:picChg>
      </pc:sldChg>
    </pc:docChg>
  </pc:docChgLst>
  <pc:docChgLst>
    <pc:chgData name="Sowers, Kerri L." userId="1cb301ef-3310-4414-99e8-f37ddf071a05" providerId="ADAL" clId="{918EC6D6-D1FF-4A6B-B89E-3D7D64AF250A}"/>
    <pc:docChg chg="custSel addSld delSld modSld sldOrd">
      <pc:chgData name="Sowers, Kerri L." userId="1cb301ef-3310-4414-99e8-f37ddf071a05" providerId="ADAL" clId="{918EC6D6-D1FF-4A6B-B89E-3D7D64AF250A}" dt="2022-11-11T18:32:46.122" v="1304" actId="6549"/>
      <pc:docMkLst>
        <pc:docMk/>
      </pc:docMkLst>
      <pc:sldChg chg="del">
        <pc:chgData name="Sowers, Kerri L." userId="1cb301ef-3310-4414-99e8-f37ddf071a05" providerId="ADAL" clId="{918EC6D6-D1FF-4A6B-B89E-3D7D64AF250A}" dt="2022-11-03T15:49:54.921" v="1" actId="47"/>
        <pc:sldMkLst>
          <pc:docMk/>
          <pc:sldMk cId="3088444284" sldId="258"/>
        </pc:sldMkLst>
      </pc:sldChg>
      <pc:sldChg chg="del">
        <pc:chgData name="Sowers, Kerri L." userId="1cb301ef-3310-4414-99e8-f37ddf071a05" providerId="ADAL" clId="{918EC6D6-D1FF-4A6B-B89E-3D7D64AF250A}" dt="2022-11-03T15:50:26.468" v="8" actId="47"/>
        <pc:sldMkLst>
          <pc:docMk/>
          <pc:sldMk cId="2231235134" sldId="260"/>
        </pc:sldMkLst>
      </pc:sldChg>
      <pc:sldChg chg="del">
        <pc:chgData name="Sowers, Kerri L." userId="1cb301ef-3310-4414-99e8-f37ddf071a05" providerId="ADAL" clId="{918EC6D6-D1FF-4A6B-B89E-3D7D64AF250A}" dt="2022-11-03T16:00:26.438" v="119" actId="47"/>
        <pc:sldMkLst>
          <pc:docMk/>
          <pc:sldMk cId="2872965348" sldId="261"/>
        </pc:sldMkLst>
      </pc:sldChg>
      <pc:sldChg chg="del">
        <pc:chgData name="Sowers, Kerri L." userId="1cb301ef-3310-4414-99e8-f37ddf071a05" providerId="ADAL" clId="{918EC6D6-D1FF-4A6B-B89E-3D7D64AF250A}" dt="2022-11-03T16:00:34.043" v="120" actId="47"/>
        <pc:sldMkLst>
          <pc:docMk/>
          <pc:sldMk cId="2309489632" sldId="262"/>
        </pc:sldMkLst>
      </pc:sldChg>
      <pc:sldChg chg="del">
        <pc:chgData name="Sowers, Kerri L." userId="1cb301ef-3310-4414-99e8-f37ddf071a05" providerId="ADAL" clId="{918EC6D6-D1FF-4A6B-B89E-3D7D64AF250A}" dt="2022-11-03T16:03:26.124" v="136" actId="47"/>
        <pc:sldMkLst>
          <pc:docMk/>
          <pc:sldMk cId="1959404671" sldId="263"/>
        </pc:sldMkLst>
      </pc:sldChg>
      <pc:sldChg chg="del">
        <pc:chgData name="Sowers, Kerri L." userId="1cb301ef-3310-4414-99e8-f37ddf071a05" providerId="ADAL" clId="{918EC6D6-D1FF-4A6B-B89E-3D7D64AF250A}" dt="2022-11-03T16:20:39.367" v="824" actId="47"/>
        <pc:sldMkLst>
          <pc:docMk/>
          <pc:sldMk cId="1572075156" sldId="264"/>
        </pc:sldMkLst>
      </pc:sldChg>
      <pc:sldChg chg="modSp del mod">
        <pc:chgData name="Sowers, Kerri L." userId="1cb301ef-3310-4414-99e8-f37ddf071a05" providerId="ADAL" clId="{918EC6D6-D1FF-4A6B-B89E-3D7D64AF250A}" dt="2022-11-03T15:59:40.801" v="55" actId="47"/>
        <pc:sldMkLst>
          <pc:docMk/>
          <pc:sldMk cId="229690995" sldId="265"/>
        </pc:sldMkLst>
        <pc:spChg chg="mod">
          <ac:chgData name="Sowers, Kerri L." userId="1cb301ef-3310-4414-99e8-f37ddf071a05" providerId="ADAL" clId="{918EC6D6-D1FF-4A6B-B89E-3D7D64AF250A}" dt="2022-11-03T15:58:02.074" v="36" actId="27636"/>
          <ac:spMkLst>
            <pc:docMk/>
            <pc:sldMk cId="229690995" sldId="265"/>
            <ac:spMk id="3" creationId="{9A4E5F17-706D-4391-8A57-BB852713A4ED}"/>
          </ac:spMkLst>
        </pc:spChg>
      </pc:sldChg>
      <pc:sldChg chg="del modNotesTx">
        <pc:chgData name="Sowers, Kerri L." userId="1cb301ef-3310-4414-99e8-f37ddf071a05" providerId="ADAL" clId="{918EC6D6-D1FF-4A6B-B89E-3D7D64AF250A}" dt="2022-11-03T16:25:18.303" v="1038" actId="47"/>
        <pc:sldMkLst>
          <pc:docMk/>
          <pc:sldMk cId="3779444719" sldId="268"/>
        </pc:sldMkLst>
      </pc:sldChg>
      <pc:sldChg chg="del">
        <pc:chgData name="Sowers, Kerri L." userId="1cb301ef-3310-4414-99e8-f37ddf071a05" providerId="ADAL" clId="{918EC6D6-D1FF-4A6B-B89E-3D7D64AF250A}" dt="2022-11-03T16:18:12.006" v="788" actId="47"/>
        <pc:sldMkLst>
          <pc:docMk/>
          <pc:sldMk cId="1899141991" sldId="269"/>
        </pc:sldMkLst>
      </pc:sldChg>
      <pc:sldChg chg="del">
        <pc:chgData name="Sowers, Kerri L." userId="1cb301ef-3310-4414-99e8-f37ddf071a05" providerId="ADAL" clId="{918EC6D6-D1FF-4A6B-B89E-3D7D64AF250A}" dt="2022-11-03T16:29:04.348" v="1159" actId="47"/>
        <pc:sldMkLst>
          <pc:docMk/>
          <pc:sldMk cId="1493530216" sldId="271"/>
        </pc:sldMkLst>
      </pc:sldChg>
      <pc:sldChg chg="del">
        <pc:chgData name="Sowers, Kerri L." userId="1cb301ef-3310-4414-99e8-f37ddf071a05" providerId="ADAL" clId="{918EC6D6-D1FF-4A6B-B89E-3D7D64AF250A}" dt="2022-11-03T16:26:01.659" v="1091" actId="47"/>
        <pc:sldMkLst>
          <pc:docMk/>
          <pc:sldMk cId="3097063100" sldId="288"/>
        </pc:sldMkLst>
      </pc:sldChg>
      <pc:sldChg chg="del">
        <pc:chgData name="Sowers, Kerri L." userId="1cb301ef-3310-4414-99e8-f37ddf071a05" providerId="ADAL" clId="{918EC6D6-D1FF-4A6B-B89E-3D7D64AF250A}" dt="2022-11-03T17:40:34.437" v="1266" actId="47"/>
        <pc:sldMkLst>
          <pc:docMk/>
          <pc:sldMk cId="3843411022" sldId="289"/>
        </pc:sldMkLst>
      </pc:sldChg>
      <pc:sldChg chg="del">
        <pc:chgData name="Sowers, Kerri L." userId="1cb301ef-3310-4414-99e8-f37ddf071a05" providerId="ADAL" clId="{918EC6D6-D1FF-4A6B-B89E-3D7D64AF250A}" dt="2022-11-03T16:18:21.242" v="790" actId="47"/>
        <pc:sldMkLst>
          <pc:docMk/>
          <pc:sldMk cId="3789457400" sldId="290"/>
        </pc:sldMkLst>
      </pc:sldChg>
      <pc:sldChg chg="addSp delSp modSp mod ord modTransition">
        <pc:chgData name="Sowers, Kerri L." userId="1cb301ef-3310-4414-99e8-f37ddf071a05" providerId="ADAL" clId="{918EC6D6-D1FF-4A6B-B89E-3D7D64AF250A}" dt="2022-11-03T16:02:01.169" v="131"/>
        <pc:sldMkLst>
          <pc:docMk/>
          <pc:sldMk cId="1588118342" sldId="291"/>
        </pc:sldMkLst>
        <pc:spChg chg="del mod">
          <ac:chgData name="Sowers, Kerri L." userId="1cb301ef-3310-4414-99e8-f37ddf071a05" providerId="ADAL" clId="{918EC6D6-D1FF-4A6B-B89E-3D7D64AF250A}" dt="2022-11-03T16:01:08.983" v="124" actId="478"/>
          <ac:spMkLst>
            <pc:docMk/>
            <pc:sldMk cId="1588118342" sldId="291"/>
            <ac:spMk id="2" creationId="{F9763B19-966B-A94B-B562-1D5574D5634D}"/>
          </ac:spMkLst>
        </pc:spChg>
        <pc:spChg chg="add del mod">
          <ac:chgData name="Sowers, Kerri L." userId="1cb301ef-3310-4414-99e8-f37ddf071a05" providerId="ADAL" clId="{918EC6D6-D1FF-4A6B-B89E-3D7D64AF250A}" dt="2022-11-03T16:01:16.897" v="126" actId="478"/>
          <ac:spMkLst>
            <pc:docMk/>
            <pc:sldMk cId="1588118342" sldId="291"/>
            <ac:spMk id="4" creationId="{4DC026E5-5AED-0705-0A11-34B5C5500BE8}"/>
          </ac:spMkLst>
        </pc:spChg>
        <pc:picChg chg="mod">
          <ac:chgData name="Sowers, Kerri L." userId="1cb301ef-3310-4414-99e8-f37ddf071a05" providerId="ADAL" clId="{918EC6D6-D1FF-4A6B-B89E-3D7D64AF250A}" dt="2022-11-03T16:01:30.045" v="130" actId="14100"/>
          <ac:picMkLst>
            <pc:docMk/>
            <pc:sldMk cId="1588118342" sldId="291"/>
            <ac:picMk id="5" creationId="{CB541051-D66B-4C92-AE4F-EE0DDF9C1F4B}"/>
          </ac:picMkLst>
        </pc:picChg>
      </pc:sldChg>
      <pc:sldChg chg="modSp mod modTransition modNotesTx">
        <pc:chgData name="Sowers, Kerri L." userId="1cb301ef-3310-4414-99e8-f37ddf071a05" providerId="ADAL" clId="{918EC6D6-D1FF-4A6B-B89E-3D7D64AF250A}" dt="2022-11-03T17:44:37.231" v="1303" actId="1076"/>
        <pc:sldMkLst>
          <pc:docMk/>
          <pc:sldMk cId="1018306340" sldId="292"/>
        </pc:sldMkLst>
        <pc:spChg chg="mod">
          <ac:chgData name="Sowers, Kerri L." userId="1cb301ef-3310-4414-99e8-f37ddf071a05" providerId="ADAL" clId="{918EC6D6-D1FF-4A6B-B89E-3D7D64AF250A}" dt="2022-11-03T16:18:38.200" v="792" actId="27636"/>
          <ac:spMkLst>
            <pc:docMk/>
            <pc:sldMk cId="1018306340" sldId="292"/>
            <ac:spMk id="2" creationId="{F9763B19-966B-A94B-B562-1D5574D5634D}"/>
          </ac:spMkLst>
        </pc:spChg>
        <pc:spChg chg="mod">
          <ac:chgData name="Sowers, Kerri L." userId="1cb301ef-3310-4414-99e8-f37ddf071a05" providerId="ADAL" clId="{918EC6D6-D1FF-4A6B-B89E-3D7D64AF250A}" dt="2022-11-03T16:19:32.627" v="820" actId="20577"/>
          <ac:spMkLst>
            <pc:docMk/>
            <pc:sldMk cId="1018306340" sldId="292"/>
            <ac:spMk id="3" creationId="{9A4E5F17-706D-4391-8A57-BB852713A4ED}"/>
          </ac:spMkLst>
        </pc:spChg>
        <pc:spChg chg="mod">
          <ac:chgData name="Sowers, Kerri L." userId="1cb301ef-3310-4414-99e8-f37ddf071a05" providerId="ADAL" clId="{918EC6D6-D1FF-4A6B-B89E-3D7D64AF250A}" dt="2022-11-03T17:44:34.253" v="1302" actId="14100"/>
          <ac:spMkLst>
            <pc:docMk/>
            <pc:sldMk cId="1018306340" sldId="292"/>
            <ac:spMk id="7" creationId="{9849863B-011F-4E42-A3AC-26F92D8D0855}"/>
          </ac:spMkLst>
        </pc:spChg>
        <pc:picChg chg="mod">
          <ac:chgData name="Sowers, Kerri L." userId="1cb301ef-3310-4414-99e8-f37ddf071a05" providerId="ADAL" clId="{918EC6D6-D1FF-4A6B-B89E-3D7D64AF250A}" dt="2022-11-03T17:44:37.231" v="1303" actId="1076"/>
          <ac:picMkLst>
            <pc:docMk/>
            <pc:sldMk cId="1018306340" sldId="292"/>
            <ac:picMk id="12" creationId="{5F6381D1-6453-4342-8E10-7090652CB3DA}"/>
          </ac:picMkLst>
        </pc:picChg>
      </pc:sldChg>
      <pc:sldChg chg="del">
        <pc:chgData name="Sowers, Kerri L." userId="1cb301ef-3310-4414-99e8-f37ddf071a05" providerId="ADAL" clId="{918EC6D6-D1FF-4A6B-B89E-3D7D64AF250A}" dt="2022-11-03T16:16:10.563" v="787" actId="47"/>
        <pc:sldMkLst>
          <pc:docMk/>
          <pc:sldMk cId="3761723843" sldId="293"/>
        </pc:sldMkLst>
      </pc:sldChg>
      <pc:sldChg chg="modSp add mod">
        <pc:chgData name="Sowers, Kerri L." userId="1cb301ef-3310-4414-99e8-f37ddf071a05" providerId="ADAL" clId="{918EC6D6-D1FF-4A6B-B89E-3D7D64AF250A}" dt="2022-11-03T15:49:58.110" v="3" actId="20577"/>
        <pc:sldMkLst>
          <pc:docMk/>
          <pc:sldMk cId="504901023" sldId="294"/>
        </pc:sldMkLst>
        <pc:spChg chg="mod">
          <ac:chgData name="Sowers, Kerri L." userId="1cb301ef-3310-4414-99e8-f37ddf071a05" providerId="ADAL" clId="{918EC6D6-D1FF-4A6B-B89E-3D7D64AF250A}" dt="2022-11-03T15:49:58.110" v="3" actId="20577"/>
          <ac:spMkLst>
            <pc:docMk/>
            <pc:sldMk cId="504901023" sldId="294"/>
            <ac:spMk id="2" creationId="{23A8EC17-0D2B-F24F-A887-B5A23916BFAB}"/>
          </ac:spMkLst>
        </pc:spChg>
      </pc:sldChg>
      <pc:sldChg chg="modSp add mod">
        <pc:chgData name="Sowers, Kerri L." userId="1cb301ef-3310-4414-99e8-f37ddf071a05" providerId="ADAL" clId="{918EC6D6-D1FF-4A6B-B89E-3D7D64AF250A}" dt="2022-11-03T15:50:21.421" v="7" actId="20577"/>
        <pc:sldMkLst>
          <pc:docMk/>
          <pc:sldMk cId="3414433457" sldId="295"/>
        </pc:sldMkLst>
        <pc:spChg chg="mod">
          <ac:chgData name="Sowers, Kerri L." userId="1cb301ef-3310-4414-99e8-f37ddf071a05" providerId="ADAL" clId="{918EC6D6-D1FF-4A6B-B89E-3D7D64AF250A}" dt="2022-11-03T15:50:21.421" v="7" actId="20577"/>
          <ac:spMkLst>
            <pc:docMk/>
            <pc:sldMk cId="3414433457" sldId="295"/>
            <ac:spMk id="11" creationId="{89E767BD-AA8B-49AE-A1DF-B2C2875D7C49}"/>
          </ac:spMkLst>
        </pc:spChg>
      </pc:sldChg>
      <pc:sldChg chg="add">
        <pc:chgData name="Sowers, Kerri L." userId="1cb301ef-3310-4414-99e8-f37ddf071a05" providerId="ADAL" clId="{918EC6D6-D1FF-4A6B-B89E-3D7D64AF250A}" dt="2022-11-03T15:50:33.367" v="9"/>
        <pc:sldMkLst>
          <pc:docMk/>
          <pc:sldMk cId="734720487" sldId="296"/>
        </pc:sldMkLst>
      </pc:sldChg>
      <pc:sldChg chg="modSp add mod">
        <pc:chgData name="Sowers, Kerri L." userId="1cb301ef-3310-4414-99e8-f37ddf071a05" providerId="ADAL" clId="{918EC6D6-D1FF-4A6B-B89E-3D7D64AF250A}" dt="2022-11-03T15:59:34.997" v="54" actId="14100"/>
        <pc:sldMkLst>
          <pc:docMk/>
          <pc:sldMk cId="3929381674" sldId="297"/>
        </pc:sldMkLst>
        <pc:spChg chg="mod">
          <ac:chgData name="Sowers, Kerri L." userId="1cb301ef-3310-4414-99e8-f37ddf071a05" providerId="ADAL" clId="{918EC6D6-D1FF-4A6B-B89E-3D7D64AF250A}" dt="2022-11-03T15:59:34.997" v="54" actId="14100"/>
          <ac:spMkLst>
            <pc:docMk/>
            <pc:sldMk cId="3929381674" sldId="297"/>
            <ac:spMk id="3" creationId="{9A4E5F17-706D-4391-8A57-BB852713A4ED}"/>
          </ac:spMkLst>
        </pc:spChg>
      </pc:sldChg>
      <pc:sldChg chg="modSp add mod">
        <pc:chgData name="Sowers, Kerri L." userId="1cb301ef-3310-4414-99e8-f37ddf071a05" providerId="ADAL" clId="{918EC6D6-D1FF-4A6B-B89E-3D7D64AF250A}" dt="2022-11-03T16:00:17.503" v="118" actId="20577"/>
        <pc:sldMkLst>
          <pc:docMk/>
          <pc:sldMk cId="1064757622" sldId="298"/>
        </pc:sldMkLst>
        <pc:spChg chg="mod">
          <ac:chgData name="Sowers, Kerri L." userId="1cb301ef-3310-4414-99e8-f37ddf071a05" providerId="ADAL" clId="{918EC6D6-D1FF-4A6B-B89E-3D7D64AF250A}" dt="2022-11-03T16:00:02.601" v="64" actId="20577"/>
          <ac:spMkLst>
            <pc:docMk/>
            <pc:sldMk cId="1064757622" sldId="298"/>
            <ac:spMk id="2" creationId="{F9763B19-966B-A94B-B562-1D5574D5634D}"/>
          </ac:spMkLst>
        </pc:spChg>
        <pc:spChg chg="mod">
          <ac:chgData name="Sowers, Kerri L." userId="1cb301ef-3310-4414-99e8-f37ddf071a05" providerId="ADAL" clId="{918EC6D6-D1FF-4A6B-B89E-3D7D64AF250A}" dt="2022-11-03T16:00:17.503" v="118" actId="20577"/>
          <ac:spMkLst>
            <pc:docMk/>
            <pc:sldMk cId="1064757622" sldId="298"/>
            <ac:spMk id="3" creationId="{9A4E5F17-706D-4391-8A57-BB852713A4ED}"/>
          </ac:spMkLst>
        </pc:spChg>
      </pc:sldChg>
      <pc:sldChg chg="modSp add mod ord">
        <pc:chgData name="Sowers, Kerri L." userId="1cb301ef-3310-4414-99e8-f37ddf071a05" providerId="ADAL" clId="{918EC6D6-D1FF-4A6B-B89E-3D7D64AF250A}" dt="2022-11-03T17:43:25.349" v="1300" actId="114"/>
        <pc:sldMkLst>
          <pc:docMk/>
          <pc:sldMk cId="298937396" sldId="299"/>
        </pc:sldMkLst>
        <pc:spChg chg="mod">
          <ac:chgData name="Sowers, Kerri L." userId="1cb301ef-3310-4414-99e8-f37ddf071a05" providerId="ADAL" clId="{918EC6D6-D1FF-4A6B-B89E-3D7D64AF250A}" dt="2022-11-03T16:09:05.929" v="354" actId="20577"/>
          <ac:spMkLst>
            <pc:docMk/>
            <pc:sldMk cId="298937396" sldId="299"/>
            <ac:spMk id="2" creationId="{F9763B19-966B-A94B-B562-1D5574D5634D}"/>
          </ac:spMkLst>
        </pc:spChg>
        <pc:spChg chg="mod">
          <ac:chgData name="Sowers, Kerri L." userId="1cb301ef-3310-4414-99e8-f37ddf071a05" providerId="ADAL" clId="{918EC6D6-D1FF-4A6B-B89E-3D7D64AF250A}" dt="2022-11-03T17:43:25.349" v="1300" actId="114"/>
          <ac:spMkLst>
            <pc:docMk/>
            <pc:sldMk cId="298937396" sldId="299"/>
            <ac:spMk id="3" creationId="{9A4E5F17-706D-4391-8A57-BB852713A4ED}"/>
          </ac:spMkLst>
        </pc:spChg>
      </pc:sldChg>
      <pc:sldChg chg="add">
        <pc:chgData name="Sowers, Kerri L." userId="1cb301ef-3310-4414-99e8-f37ddf071a05" providerId="ADAL" clId="{918EC6D6-D1FF-4A6B-B89E-3D7D64AF250A}" dt="2022-11-03T16:04:49.004" v="137"/>
        <pc:sldMkLst>
          <pc:docMk/>
          <pc:sldMk cId="815530827" sldId="300"/>
        </pc:sldMkLst>
      </pc:sldChg>
      <pc:sldChg chg="modSp add mod ord">
        <pc:chgData name="Sowers, Kerri L." userId="1cb301ef-3310-4414-99e8-f37ddf071a05" providerId="ADAL" clId="{918EC6D6-D1FF-4A6B-B89E-3D7D64AF250A}" dt="2022-11-03T17:43:04.864" v="1299" actId="14100"/>
        <pc:sldMkLst>
          <pc:docMk/>
          <pc:sldMk cId="1161022805" sldId="301"/>
        </pc:sldMkLst>
        <pc:spChg chg="mod">
          <ac:chgData name="Sowers, Kerri L." userId="1cb301ef-3310-4414-99e8-f37ddf071a05" providerId="ADAL" clId="{918EC6D6-D1FF-4A6B-B89E-3D7D64AF250A}" dt="2022-11-03T16:08:59.258" v="348" actId="20577"/>
          <ac:spMkLst>
            <pc:docMk/>
            <pc:sldMk cId="1161022805" sldId="301"/>
            <ac:spMk id="2" creationId="{F9763B19-966B-A94B-B562-1D5574D5634D}"/>
          </ac:spMkLst>
        </pc:spChg>
        <pc:spChg chg="mod">
          <ac:chgData name="Sowers, Kerri L." userId="1cb301ef-3310-4414-99e8-f37ddf071a05" providerId="ADAL" clId="{918EC6D6-D1FF-4A6B-B89E-3D7D64AF250A}" dt="2022-11-03T17:42:44.358" v="1295" actId="14100"/>
          <ac:spMkLst>
            <pc:docMk/>
            <pc:sldMk cId="1161022805" sldId="301"/>
            <ac:spMk id="3" creationId="{9A4E5F17-706D-4391-8A57-BB852713A4ED}"/>
          </ac:spMkLst>
        </pc:spChg>
        <pc:spChg chg="mod">
          <ac:chgData name="Sowers, Kerri L." userId="1cb301ef-3310-4414-99e8-f37ddf071a05" providerId="ADAL" clId="{918EC6D6-D1FF-4A6B-B89E-3D7D64AF250A}" dt="2022-11-03T17:43:04.864" v="1299" actId="14100"/>
          <ac:spMkLst>
            <pc:docMk/>
            <pc:sldMk cId="1161022805" sldId="301"/>
            <ac:spMk id="7" creationId="{9849863B-011F-4E42-A3AC-26F92D8D0855}"/>
          </ac:spMkLst>
        </pc:spChg>
      </pc:sldChg>
      <pc:sldChg chg="modSp add mod">
        <pc:chgData name="Sowers, Kerri L." userId="1cb301ef-3310-4414-99e8-f37ddf071a05" providerId="ADAL" clId="{918EC6D6-D1FF-4A6B-B89E-3D7D64AF250A}" dt="2022-11-03T16:16:03.762" v="786" actId="1076"/>
        <pc:sldMkLst>
          <pc:docMk/>
          <pc:sldMk cId="2105176167" sldId="302"/>
        </pc:sldMkLst>
        <pc:spChg chg="mod">
          <ac:chgData name="Sowers, Kerri L." userId="1cb301ef-3310-4414-99e8-f37ddf071a05" providerId="ADAL" clId="{918EC6D6-D1FF-4A6B-B89E-3D7D64AF250A}" dt="2022-11-03T16:15:59.054" v="785" actId="1076"/>
          <ac:spMkLst>
            <pc:docMk/>
            <pc:sldMk cId="2105176167" sldId="302"/>
            <ac:spMk id="2" creationId="{F9763B19-966B-A94B-B562-1D5574D5634D}"/>
          </ac:spMkLst>
        </pc:spChg>
        <pc:spChg chg="mod">
          <ac:chgData name="Sowers, Kerri L." userId="1cb301ef-3310-4414-99e8-f37ddf071a05" providerId="ADAL" clId="{918EC6D6-D1FF-4A6B-B89E-3D7D64AF250A}" dt="2022-11-03T16:16:03.762" v="786" actId="1076"/>
          <ac:spMkLst>
            <pc:docMk/>
            <pc:sldMk cId="2105176167" sldId="302"/>
            <ac:spMk id="3" creationId="{9A4E5F17-706D-4391-8A57-BB852713A4ED}"/>
          </ac:spMkLst>
        </pc:spChg>
      </pc:sldChg>
      <pc:sldChg chg="add">
        <pc:chgData name="Sowers, Kerri L." userId="1cb301ef-3310-4414-99e8-f37ddf071a05" providerId="ADAL" clId="{918EC6D6-D1FF-4A6B-B89E-3D7D64AF250A}" dt="2022-11-03T16:18:16.471" v="789"/>
        <pc:sldMkLst>
          <pc:docMk/>
          <pc:sldMk cId="4282694038" sldId="303"/>
        </pc:sldMkLst>
      </pc:sldChg>
      <pc:sldChg chg="add">
        <pc:chgData name="Sowers, Kerri L." userId="1cb301ef-3310-4414-99e8-f37ddf071a05" providerId="ADAL" clId="{918EC6D6-D1FF-4A6B-B89E-3D7D64AF250A}" dt="2022-11-03T16:20:34.911" v="823"/>
        <pc:sldMkLst>
          <pc:docMk/>
          <pc:sldMk cId="4287392189" sldId="304"/>
        </pc:sldMkLst>
      </pc:sldChg>
      <pc:sldChg chg="modSp add mod">
        <pc:chgData name="Sowers, Kerri L." userId="1cb301ef-3310-4414-99e8-f37ddf071a05" providerId="ADAL" clId="{918EC6D6-D1FF-4A6B-B89E-3D7D64AF250A}" dt="2022-11-11T18:32:46.122" v="1304" actId="6549"/>
        <pc:sldMkLst>
          <pc:docMk/>
          <pc:sldMk cId="653076485" sldId="305"/>
        </pc:sldMkLst>
        <pc:spChg chg="mod">
          <ac:chgData name="Sowers, Kerri L." userId="1cb301ef-3310-4414-99e8-f37ddf071a05" providerId="ADAL" clId="{918EC6D6-D1FF-4A6B-B89E-3D7D64AF250A}" dt="2022-11-11T18:32:46.122" v="1304" actId="6549"/>
          <ac:spMkLst>
            <pc:docMk/>
            <pc:sldMk cId="653076485" sldId="305"/>
            <ac:spMk id="2" creationId="{F9763B19-966B-A94B-B562-1D5574D5634D}"/>
          </ac:spMkLst>
        </pc:spChg>
        <pc:spChg chg="mod">
          <ac:chgData name="Sowers, Kerri L." userId="1cb301ef-3310-4414-99e8-f37ddf071a05" providerId="ADAL" clId="{918EC6D6-D1FF-4A6B-B89E-3D7D64AF250A}" dt="2022-11-03T16:24:56.394" v="1036" actId="20577"/>
          <ac:spMkLst>
            <pc:docMk/>
            <pc:sldMk cId="653076485" sldId="305"/>
            <ac:spMk id="4" creationId="{C8B2EA53-B0F6-B253-FCE6-EB5022A293A3}"/>
          </ac:spMkLst>
        </pc:spChg>
      </pc:sldChg>
      <pc:sldChg chg="modSp add mod">
        <pc:chgData name="Sowers, Kerri L." userId="1cb301ef-3310-4414-99e8-f37ddf071a05" providerId="ADAL" clId="{918EC6D6-D1FF-4A6B-B89E-3D7D64AF250A}" dt="2022-11-03T16:27:35.951" v="1133" actId="20577"/>
        <pc:sldMkLst>
          <pc:docMk/>
          <pc:sldMk cId="2512679910" sldId="306"/>
        </pc:sldMkLst>
        <pc:spChg chg="mod">
          <ac:chgData name="Sowers, Kerri L." userId="1cb301ef-3310-4414-99e8-f37ddf071a05" providerId="ADAL" clId="{918EC6D6-D1FF-4A6B-B89E-3D7D64AF250A}" dt="2022-11-03T16:27:35.951" v="1133" actId="20577"/>
          <ac:spMkLst>
            <pc:docMk/>
            <pc:sldMk cId="2512679910" sldId="306"/>
            <ac:spMk id="3" creationId="{B0E4E216-8CF6-CA9E-A6CD-7E975EA36CFA}"/>
          </ac:spMkLst>
        </pc:spChg>
      </pc:sldChg>
      <pc:sldChg chg="modSp add mod">
        <pc:chgData name="Sowers, Kerri L." userId="1cb301ef-3310-4414-99e8-f37ddf071a05" providerId="ADAL" clId="{918EC6D6-D1FF-4A6B-B89E-3D7D64AF250A}" dt="2022-11-03T16:29:19.786" v="1162" actId="20577"/>
        <pc:sldMkLst>
          <pc:docMk/>
          <pc:sldMk cId="2901863529" sldId="307"/>
        </pc:sldMkLst>
        <pc:spChg chg="mod">
          <ac:chgData name="Sowers, Kerri L." userId="1cb301ef-3310-4414-99e8-f37ddf071a05" providerId="ADAL" clId="{918EC6D6-D1FF-4A6B-B89E-3D7D64AF250A}" dt="2022-11-03T16:29:19.786" v="1162" actId="20577"/>
          <ac:spMkLst>
            <pc:docMk/>
            <pc:sldMk cId="2901863529" sldId="307"/>
            <ac:spMk id="3" creationId="{9A4E5F17-706D-4391-8A57-BB852713A4ED}"/>
          </ac:spMkLst>
        </pc:spChg>
      </pc:sldChg>
      <pc:sldChg chg="add">
        <pc:chgData name="Sowers, Kerri L." userId="1cb301ef-3310-4414-99e8-f37ddf071a05" providerId="ADAL" clId="{918EC6D6-D1FF-4A6B-B89E-3D7D64AF250A}" dt="2022-11-03T17:40:31.594" v="1265"/>
        <pc:sldMkLst>
          <pc:docMk/>
          <pc:sldMk cId="2053036072" sldId="308"/>
        </pc:sldMkLst>
      </pc:sldChg>
    </pc:docChg>
  </pc:docChgLst>
  <pc:docChgLst>
    <pc:chgData name="Sowers, Kerri L." userId="1cb301ef-3310-4414-99e8-f37ddf071a05" providerId="ADAL" clId="{99EE6C50-957E-4F11-9EE0-E937CA04F6AA}"/>
    <pc:docChg chg="custSel modSld">
      <pc:chgData name="Sowers, Kerri L." userId="1cb301ef-3310-4414-99e8-f37ddf071a05" providerId="ADAL" clId="{99EE6C50-957E-4F11-9EE0-E937CA04F6AA}" dt="2024-11-22T15:38:27.504" v="14" actId="20577"/>
      <pc:docMkLst>
        <pc:docMk/>
      </pc:docMkLst>
      <pc:sldChg chg="modSp mod">
        <pc:chgData name="Sowers, Kerri L." userId="1cb301ef-3310-4414-99e8-f37ddf071a05" providerId="ADAL" clId="{99EE6C50-957E-4F11-9EE0-E937CA04F6AA}" dt="2024-11-21T19:15:17.480" v="1" actId="20577"/>
        <pc:sldMkLst>
          <pc:docMk/>
          <pc:sldMk cId="504901023" sldId="294"/>
        </pc:sldMkLst>
        <pc:spChg chg="mod">
          <ac:chgData name="Sowers, Kerri L." userId="1cb301ef-3310-4414-99e8-f37ddf071a05" providerId="ADAL" clId="{99EE6C50-957E-4F11-9EE0-E937CA04F6AA}" dt="2024-11-21T19:15:17.480" v="1" actId="20577"/>
          <ac:spMkLst>
            <pc:docMk/>
            <pc:sldMk cId="504901023" sldId="294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99EE6C50-957E-4F11-9EE0-E937CA04F6AA}" dt="2024-11-22T15:38:27.504" v="14" actId="20577"/>
        <pc:sldMkLst>
          <pc:docMk/>
          <pc:sldMk cId="2105176167" sldId="302"/>
        </pc:sldMkLst>
        <pc:spChg chg="mod">
          <ac:chgData name="Sowers, Kerri L." userId="1cb301ef-3310-4414-99e8-f37ddf071a05" providerId="ADAL" clId="{99EE6C50-957E-4F11-9EE0-E937CA04F6AA}" dt="2024-11-22T15:38:27.504" v="14" actId="20577"/>
          <ac:spMkLst>
            <pc:docMk/>
            <pc:sldMk cId="2105176167" sldId="302"/>
            <ac:spMk id="3" creationId="{9A4E5F17-706D-4391-8A57-BB852713A4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23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5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9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6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school-standards.html" TargetMode="External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program-standards.html" TargetMode="Externa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policy-procedure/documents/policies/II-10.5.pdf?1699141581837" TargetMode="External"/><Relationship Id="rId11" Type="http://schemas.openxmlformats.org/officeDocument/2006/relationships/hyperlink" Target="https://www.stockton.edu/academic-affairs/agreements/documents/facultyduedates.pdf" TargetMode="External"/><Relationship Id="rId5" Type="http://schemas.openxmlformats.org/officeDocument/2006/relationships/hyperlink" Target="https://stockton.edu/academic-affairs/agreements/documents/2015-Executed-Procedure-for-the-Evalution-of-Faculty-and-Library-Faculty-MOA-with-TOC.pdf" TargetMode="External"/><Relationship Id="rId10" Type="http://schemas.openxmlformats.org/officeDocument/2006/relationships/hyperlink" Target="https://www.stockton.edu/academic-affairs/agreements/personnel-actions-calendar.html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sftunion.org/wp-content/uploads/Online-Courses-MOA-2023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41" y="4302601"/>
            <a:ext cx="4365812" cy="2438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Year 3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Original content: CTLD 2020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Updates: Kerri Sowers Fall 2024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0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9237852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Third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380933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013165"/>
            <a:ext cx="10135589" cy="4895204"/>
          </a:xfrm>
          <a:solidFill>
            <a:schemeClr val="bg1">
              <a:alpha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b="1" dirty="0"/>
              <a:t>Scholarship Evidence</a:t>
            </a:r>
          </a:p>
          <a:p>
            <a:pPr lvl="1"/>
            <a:r>
              <a:rPr lang="en-US" sz="2800" dirty="0"/>
              <a:t>Samples of scholarly or creative work(s)</a:t>
            </a:r>
          </a:p>
          <a:p>
            <a:pPr lvl="1"/>
            <a:r>
              <a:rPr lang="en-US" sz="2800" dirty="0"/>
              <a:t>Evidence of reviews, grants, or awards</a:t>
            </a:r>
          </a:p>
          <a:p>
            <a:pPr lvl="1"/>
            <a:r>
              <a:rPr lang="en-US" sz="2800" dirty="0"/>
              <a:t>External Review </a:t>
            </a:r>
            <a:r>
              <a:rPr lang="en-US" sz="2800"/>
              <a:t>(optional for </a:t>
            </a:r>
            <a:r>
              <a:rPr lang="en-US" sz="2800" dirty="0"/>
              <a:t>early promotion to Associate Professor)</a:t>
            </a:r>
          </a:p>
          <a:p>
            <a:r>
              <a:rPr lang="en-US" sz="3200" b="1" dirty="0"/>
              <a:t>Service Evidence</a:t>
            </a:r>
          </a:p>
          <a:p>
            <a:pPr lvl="1"/>
            <a:r>
              <a:rPr lang="en-US" sz="2800" dirty="0"/>
              <a:t>Evidence of awards</a:t>
            </a:r>
          </a:p>
          <a:p>
            <a:pPr lvl="1"/>
            <a:r>
              <a:rPr lang="en-US" sz="2800" dirty="0"/>
              <a:t>Letters that document impact of service (external and internal)</a:t>
            </a:r>
          </a:p>
          <a:p>
            <a:pPr lvl="1"/>
            <a:r>
              <a:rPr lang="en-US" sz="2800" dirty="0"/>
              <a:t>Notice of committee appointments</a:t>
            </a:r>
          </a:p>
          <a:p>
            <a:pPr lvl="1"/>
            <a:r>
              <a:rPr lang="en-US" sz="2800" dirty="0"/>
              <a:t>Task force/committee reports, meeting notes, other evidence that documents service contributions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350512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7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93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7650622"/>
            <a:ext cx="12376087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446662"/>
            <a:ext cx="6175196" cy="5854889"/>
          </a:xfrm>
        </p:spPr>
        <p:txBody>
          <a:bodyPr>
            <a:normAutofit/>
          </a:bodyPr>
          <a:lstStyle/>
          <a:p>
            <a:r>
              <a:rPr lang="en-US" sz="3200" dirty="0"/>
              <a:t>Missing or inaccurate CV information </a:t>
            </a:r>
          </a:p>
          <a:p>
            <a:r>
              <a:rPr lang="en-US" sz="3200" dirty="0"/>
              <a:t>Not considering the readers when writing (consider clarity, brevity, &amp; specificity)</a:t>
            </a:r>
          </a:p>
          <a:p>
            <a:r>
              <a:rPr lang="en-US" sz="3200" dirty="0"/>
              <a:t>Failing to reference the standards for excellence in teaching, service and scholarship (&amp; promotion)</a:t>
            </a:r>
          </a:p>
          <a:p>
            <a:r>
              <a:rPr lang="en-US" sz="3200" dirty="0"/>
              <a:t>Failing to provide evidence</a:t>
            </a:r>
          </a:p>
          <a:p>
            <a:r>
              <a:rPr lang="en-US" sz="3200" dirty="0"/>
              <a:t>Not connecting your evidence to your self-evaluation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89781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69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044" y="-10084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44" y="99203"/>
            <a:ext cx="6058735" cy="9512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More 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92044" y="6299200"/>
            <a:ext cx="12376086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080920"/>
            <a:ext cx="6175196" cy="521828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Teaching philosophy not supported by evidence (or missing)</a:t>
            </a:r>
          </a:p>
          <a:p>
            <a:pPr lvl="1"/>
            <a:r>
              <a:rPr lang="en-US" sz="2800" dirty="0"/>
              <a:t>No examples from IDEAs</a:t>
            </a:r>
          </a:p>
          <a:p>
            <a:pPr lvl="1"/>
            <a:r>
              <a:rPr lang="en-US" sz="2800" dirty="0"/>
              <a:t>Overreliance on IDEA scores</a:t>
            </a:r>
          </a:p>
          <a:p>
            <a:pPr lvl="1"/>
            <a:r>
              <a:rPr lang="en-US" sz="2800" dirty="0"/>
              <a:t>Lack of reflection/examination of trends (IDEA &amp; other assessments)</a:t>
            </a:r>
          </a:p>
          <a:p>
            <a:r>
              <a:rPr lang="en-US" sz="3200" dirty="0"/>
              <a:t>Not addressing feedback from previous file letters</a:t>
            </a:r>
          </a:p>
          <a:p>
            <a:r>
              <a:rPr lang="en-US" sz="3200" dirty="0"/>
              <a:t>Not addressing precepting as teaching</a:t>
            </a:r>
          </a:p>
          <a:p>
            <a:r>
              <a:rPr lang="en-US" sz="3200" dirty="0"/>
              <a:t>Blaming students for issues</a:t>
            </a:r>
          </a:p>
          <a:p>
            <a:r>
              <a:rPr lang="en-US" sz="3200" dirty="0"/>
              <a:t>Failing to provide referenced document (or not referencing document used as evidence)</a:t>
            </a:r>
          </a:p>
          <a:p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38359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30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811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8833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3818965" cy="1987065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58412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39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185832"/>
            <a:ext cx="10842170" cy="12485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Next Step: YR 3 Feedback Year</a:t>
            </a:r>
            <a:br>
              <a:rPr lang="en-US" b="1" dirty="0">
                <a:solidFill>
                  <a:schemeClr val="accent1"/>
                </a:solidFill>
                <a:latin typeface="Helvetica" pitchFamily="2" charset="0"/>
              </a:rPr>
            </a:b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Program Review Committee (PRC)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2EA53-B0F6-B253-FCE6-EB5022A2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5" y="1595718"/>
            <a:ext cx="11564471" cy="458124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PRC consists of either all or most of the tenured members of your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Minimum of 3 tenured faculty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Large programs (&gt;10 tenured faculty members) the PRC will consist of at least 7 members, elected by simple majority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Feedback year (YR 1 and 3)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PRC will meet to discuss file and progress towards standards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A letter summarizing the meeting and discussion will be signed by the PRC and faculty member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The PRC can only consider the information in the file when providing feedback or decisions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You are allowed to write rebuttal letters at each stage of the process (PRC, Dean,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You have 3 days (letters are usually due by 2 PM)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Reach out to the Union and CTLD for assistance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07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desk&#10;&#10;Description automatically generated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19"/>
            <a:ext cx="12387942" cy="8258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2" y="122690"/>
            <a:ext cx="6736714" cy="8694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Next Step: Dean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" y="7612542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51701"/>
            <a:ext cx="4217633" cy="63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4E216-8CF6-CA9E-A6CD-7E975EA36CFA}"/>
              </a:ext>
            </a:extLst>
          </p:cNvPr>
          <p:cNvSpPr txBox="1"/>
          <p:nvPr/>
        </p:nvSpPr>
        <p:spPr>
          <a:xfrm>
            <a:off x="264722" y="1386768"/>
            <a:ext cx="11286698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Dean will review your file, including the PRC feedback letter and submit their own letter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You have 3 days to submit a rebuttal letter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67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4FAC5B7-3F1E-4172-94FC-15AEB7BB42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"/>
          <a:stretch/>
        </p:blipFill>
        <p:spPr>
          <a:xfrm>
            <a:off x="5052667" y="-35796"/>
            <a:ext cx="7139333" cy="697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365126"/>
            <a:ext cx="4541038" cy="9512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What’s Next?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15" y="1607127"/>
            <a:ext cx="4386941" cy="458840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Faculty Plan</a:t>
            </a:r>
          </a:p>
          <a:p>
            <a:pPr lvl="1"/>
            <a:r>
              <a:rPr lang="en-US" sz="3200" dirty="0"/>
              <a:t>Year 3 revisions allowed (need to resubmit to PRC)</a:t>
            </a:r>
          </a:p>
          <a:p>
            <a:pPr lvl="1"/>
            <a:r>
              <a:rPr lang="en-US" sz="3200" dirty="0"/>
              <a:t>Not a contract</a:t>
            </a:r>
          </a:p>
          <a:p>
            <a:r>
              <a:rPr lang="en-US" sz="3600" b="1" dirty="0"/>
              <a:t>Peer Observations</a:t>
            </a:r>
          </a:p>
          <a:p>
            <a:pPr lvl="1"/>
            <a:r>
              <a:rPr lang="en-US" sz="3200" dirty="0"/>
              <a:t>2 per year</a:t>
            </a:r>
          </a:p>
          <a:p>
            <a:pPr lvl="1"/>
            <a:r>
              <a:rPr lang="en-US" sz="3200" dirty="0"/>
              <a:t>Hybrid/online courses if part of normal load</a:t>
            </a:r>
          </a:p>
          <a:p>
            <a:pPr lvl="1"/>
            <a:r>
              <a:rPr lang="en-US" sz="3600" dirty="0"/>
              <a:t>G course</a:t>
            </a:r>
          </a:p>
          <a:p>
            <a:r>
              <a:rPr lang="en-US" sz="3600" b="1" dirty="0"/>
              <a:t>YR 4 File Prep</a:t>
            </a:r>
          </a:p>
          <a:p>
            <a:pPr lvl="1"/>
            <a:r>
              <a:rPr lang="en-US" sz="3200" dirty="0"/>
              <a:t>Collect evidence</a:t>
            </a:r>
          </a:p>
          <a:p>
            <a:pPr lvl="1"/>
            <a:r>
              <a:rPr lang="en-US" sz="3200" dirty="0"/>
              <a:t>Decision 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8052" y="613468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86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567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483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2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3D6E8-7132-CCD5-1C37-6DDDAD086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376630" cy="6285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03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Year 3 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661160"/>
            <a:ext cx="5760721" cy="453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6"/>
              </a:rPr>
              <a:t>Faculty Evaluation Policy (University Standards – section 6.00 and 10.0) </a:t>
            </a:r>
            <a:endParaRPr lang="en-US" dirty="0"/>
          </a:p>
          <a:p>
            <a:r>
              <a:rPr lang="en-US" dirty="0">
                <a:hlinkClick r:id="rId7"/>
              </a:rPr>
              <a:t>Program Standards</a:t>
            </a:r>
            <a:endParaRPr lang="en-US" dirty="0"/>
          </a:p>
          <a:p>
            <a:r>
              <a:rPr lang="en-US" dirty="0">
                <a:hlinkClick r:id="rId8"/>
              </a:rPr>
              <a:t>School Standards</a:t>
            </a:r>
            <a:endParaRPr lang="en-US" dirty="0"/>
          </a:p>
          <a:p>
            <a:r>
              <a:rPr lang="en-US" dirty="0">
                <a:hlinkClick r:id="rId9"/>
              </a:rPr>
              <a:t>Online Course MOA</a:t>
            </a:r>
            <a:endParaRPr lang="en-US" dirty="0"/>
          </a:p>
          <a:p>
            <a:r>
              <a:rPr lang="en-US" dirty="0">
                <a:hlinkClick r:id="rId10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1"/>
              </a:rPr>
              <a:t>Summary Due Dates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72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418" y="1316422"/>
            <a:ext cx="6397146" cy="48182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chemeClr val="accent2"/>
                </a:solidFill>
              </a:rPr>
              <a:t>YR 3 file is due by 5pm on February 4</a:t>
            </a:r>
            <a:r>
              <a:rPr lang="en-US" sz="5200" b="1" baseline="30000" dirty="0">
                <a:solidFill>
                  <a:schemeClr val="accent2"/>
                </a:solidFill>
              </a:rPr>
              <a:t>th</a:t>
            </a: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sz="4000" dirty="0"/>
              <a:t>Review MOA, Policy, &amp; Standards</a:t>
            </a:r>
          </a:p>
          <a:p>
            <a:r>
              <a:rPr lang="en-US" sz="4000" dirty="0"/>
              <a:t>Ask mentor/colleagues for samples &amp; advice</a:t>
            </a:r>
          </a:p>
          <a:p>
            <a:r>
              <a:rPr lang="en-US" sz="4000" dirty="0"/>
              <a:t>Consider your audience (PRC, Dean)</a:t>
            </a:r>
          </a:p>
          <a:p>
            <a:r>
              <a:rPr lang="en-US" sz="4000" dirty="0"/>
              <a:t>Gather artifacts/evidence of excellence</a:t>
            </a:r>
          </a:p>
          <a:p>
            <a:r>
              <a:rPr lang="en-US" sz="4000" dirty="0"/>
              <a:t>Engage in thoughtful self-reflection</a:t>
            </a:r>
          </a:p>
          <a:p>
            <a:r>
              <a:rPr lang="en-US" sz="4000" dirty="0"/>
              <a:t>Utilize FAWN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38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72915-4D3C-445C-AF3A-E4E13BCF0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0258"/>
            <a:ext cx="12192000" cy="7510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89" y="170487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Purpose of Feedback 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677" y="1075287"/>
            <a:ext cx="6137705" cy="3372784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r>
              <a:rPr lang="en-US" sz="3200" dirty="0"/>
              <a:t>Procedure required by MOA </a:t>
            </a:r>
          </a:p>
          <a:p>
            <a:r>
              <a:rPr lang="en-US" sz="3200" dirty="0"/>
              <a:t>Self-reflect on performance</a:t>
            </a:r>
          </a:p>
          <a:p>
            <a:r>
              <a:rPr lang="en-US" sz="3200" dirty="0"/>
              <a:t>Receive feedback from PRC and Dean about your progress towards tenure and promotion</a:t>
            </a:r>
          </a:p>
          <a:p>
            <a:r>
              <a:rPr lang="en-US" sz="3200" dirty="0"/>
              <a:t>Add new evidence and narrative for future files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75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5E24C-9C84-4E90-B959-C9595DF0D477}"/>
              </a:ext>
            </a:extLst>
          </p:cNvPr>
          <p:cNvSpPr txBox="1"/>
          <p:nvPr/>
        </p:nvSpPr>
        <p:spPr>
          <a:xfrm>
            <a:off x="268426" y="5918528"/>
            <a:ext cx="733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Stockton University </a:t>
            </a:r>
            <a:r>
              <a:rPr lang="en-US" sz="1200" dirty="0" err="1"/>
              <a:t>MoA</a:t>
            </a:r>
            <a:r>
              <a:rPr lang="en-US" sz="1200" dirty="0"/>
              <a:t>: Procedure for the Evaluation of Faculty &amp; Library Faculty (2015)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41051-D66B-4C92-AE4F-EE0DDF9C1F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10" r="13950"/>
          <a:stretch/>
        </p:blipFill>
        <p:spPr>
          <a:xfrm>
            <a:off x="1412734" y="62886"/>
            <a:ext cx="8959333" cy="5831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1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203082"/>
            <a:ext cx="9237852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Third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288833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37673"/>
            <a:ext cx="9161651" cy="4738254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Background Materials</a:t>
            </a:r>
          </a:p>
          <a:p>
            <a:pPr lvl="1"/>
            <a:r>
              <a:rPr lang="en-US" sz="3200" i="1" dirty="0"/>
              <a:t>File cover page &amp; position description/responsibilities (School uploads)</a:t>
            </a:r>
          </a:p>
          <a:p>
            <a:pPr lvl="1"/>
            <a:r>
              <a:rPr lang="en-US" sz="3200" dirty="0"/>
              <a:t>Updated Curriculum Vitae (CV)</a:t>
            </a:r>
          </a:p>
          <a:p>
            <a:r>
              <a:rPr lang="en-US" sz="3600" b="1" dirty="0"/>
              <a:t>Self-Evaluation</a:t>
            </a:r>
          </a:p>
          <a:p>
            <a:pPr lvl="1"/>
            <a:r>
              <a:rPr lang="en-US" sz="3200" dirty="0"/>
              <a:t>Executive Summary</a:t>
            </a:r>
          </a:p>
          <a:p>
            <a:pPr lvl="1"/>
            <a:r>
              <a:rPr lang="en-US" sz="3200" dirty="0"/>
              <a:t>Narrative - reflect on progress towards standards</a:t>
            </a:r>
          </a:p>
          <a:p>
            <a:endParaRPr lang="en-US" sz="3600" dirty="0"/>
          </a:p>
          <a:p>
            <a:r>
              <a:rPr lang="en-US" sz="3600" i="1" dirty="0"/>
              <a:t>Consider potential need for decoupling of tenure &amp; promotion in this file (Covid or other reason) </a:t>
            </a:r>
          </a:p>
          <a:p>
            <a:pPr lvl="1"/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58412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2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5839A07-39FD-46BC-A083-0092E962F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271" y="-1"/>
            <a:ext cx="7020730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03"/>
            <a:ext cx="10838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Self-Evaluation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0" y="1433015"/>
            <a:ext cx="5149233" cy="4620086"/>
          </a:xfrm>
        </p:spPr>
        <p:txBody>
          <a:bodyPr>
            <a:normAutofit/>
          </a:bodyPr>
          <a:lstStyle/>
          <a:p>
            <a:r>
              <a:rPr lang="en-US" sz="4400" dirty="0"/>
              <a:t>Executive summary</a:t>
            </a:r>
          </a:p>
          <a:p>
            <a:pPr lvl="1"/>
            <a:r>
              <a:rPr lang="en-US" sz="4000" dirty="0"/>
              <a:t>1-2 page overall summary</a:t>
            </a:r>
          </a:p>
          <a:p>
            <a:r>
              <a:rPr lang="en-US" sz="4400" dirty="0"/>
              <a:t>Narrative</a:t>
            </a:r>
          </a:p>
          <a:p>
            <a:pPr lvl="1"/>
            <a:r>
              <a:rPr lang="en-US" sz="4000" b="1" dirty="0"/>
              <a:t>Teaching </a:t>
            </a:r>
            <a:r>
              <a:rPr lang="en-US" sz="4000" dirty="0"/>
              <a:t>section</a:t>
            </a:r>
          </a:p>
          <a:p>
            <a:pPr lvl="1"/>
            <a:r>
              <a:rPr lang="en-US" sz="4000" b="1" dirty="0"/>
              <a:t>Service </a:t>
            </a:r>
            <a:r>
              <a:rPr lang="en-US" sz="4000" dirty="0"/>
              <a:t>section</a:t>
            </a:r>
            <a:endParaRPr lang="en-US" sz="4000" b="1" dirty="0"/>
          </a:p>
          <a:p>
            <a:pPr lvl="1"/>
            <a:r>
              <a:rPr lang="en-US" sz="4000" b="1" dirty="0"/>
              <a:t>Scholarship </a:t>
            </a:r>
            <a:r>
              <a:rPr lang="en-US" sz="4000" dirty="0"/>
              <a:t>section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53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203082"/>
            <a:ext cx="9237852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Third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369263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03126"/>
            <a:ext cx="9461335" cy="4532656"/>
          </a:xfrm>
          <a:solidFill>
            <a:schemeClr val="bg1">
              <a:alpha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600" b="1" dirty="0"/>
              <a:t>Teaching Portfolio</a:t>
            </a:r>
          </a:p>
          <a:p>
            <a:pPr lvl="1"/>
            <a:r>
              <a:rPr lang="en-US" sz="3200" dirty="0"/>
              <a:t>Representative syllabi </a:t>
            </a:r>
          </a:p>
          <a:p>
            <a:pPr lvl="1"/>
            <a:r>
              <a:rPr lang="en-US" sz="3200" dirty="0"/>
              <a:t>Peer observation(s) - 2 per year </a:t>
            </a:r>
          </a:p>
          <a:p>
            <a:pPr lvl="2"/>
            <a:r>
              <a:rPr lang="en-US" sz="3200" dirty="0"/>
              <a:t>SIPET trained and/or tenured faculty</a:t>
            </a:r>
          </a:p>
          <a:p>
            <a:pPr lvl="2"/>
            <a:r>
              <a:rPr lang="en-US" sz="3200" dirty="0"/>
              <a:t>G course observation required before tenure year</a:t>
            </a:r>
          </a:p>
          <a:p>
            <a:pPr lvl="1"/>
            <a:r>
              <a:rPr lang="en-US" sz="3200" dirty="0"/>
              <a:t>IDEA/small class instrument </a:t>
            </a:r>
          </a:p>
          <a:p>
            <a:pPr lvl="1"/>
            <a:r>
              <a:rPr lang="en-US" sz="3200" dirty="0"/>
              <a:t>Precepting survey</a:t>
            </a:r>
          </a:p>
          <a:p>
            <a:pPr lvl="1"/>
            <a:r>
              <a:rPr lang="en-US" sz="3200" dirty="0"/>
              <a:t>Optional additional materials (sample assignments, lectures, rubrics, class feedback, etc.)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369263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37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D96703-2C39-4090-87C7-B8282E786E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9BC63F-7D4E-4ED1-90AC-81BBC67E86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519EE7-2BF7-4A00-B06C-AD214F7E0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714</Words>
  <Application>Microsoft Office PowerPoint</Application>
  <PresentationFormat>Widescreen</PresentationFormat>
  <Paragraphs>126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Office Theme</vt:lpstr>
      <vt:lpstr>File Construction Workshop Year 3  Original content: CTLD 2020 Updates: Kerri Sowers Fall 2024</vt:lpstr>
      <vt:lpstr>Today’s Session</vt:lpstr>
      <vt:lpstr>Important Resources</vt:lpstr>
      <vt:lpstr>File Construction Approach</vt:lpstr>
      <vt:lpstr>Purpose of Feedback File</vt:lpstr>
      <vt:lpstr>PowerPoint Presentation</vt:lpstr>
      <vt:lpstr>Required Third Year File Content</vt:lpstr>
      <vt:lpstr>Self-Evaluation</vt:lpstr>
      <vt:lpstr>Required Third Year File Content</vt:lpstr>
      <vt:lpstr>Required Third Year File Content</vt:lpstr>
      <vt:lpstr>Mistakes to Avoid</vt:lpstr>
      <vt:lpstr>More Mistakes to Avoid</vt:lpstr>
      <vt:lpstr>Uploading File Content</vt:lpstr>
      <vt:lpstr>Next Step: YR 3 Feedback Year Program Review Committee (PRC)</vt:lpstr>
      <vt:lpstr>Next Step: Dean Review</vt:lpstr>
      <vt:lpstr>What’s Next?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86</cp:revision>
  <dcterms:created xsi:type="dcterms:W3CDTF">2019-01-23T14:55:11Z</dcterms:created>
  <dcterms:modified xsi:type="dcterms:W3CDTF">2024-11-22T15:38:34Z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