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96" r:id="rId5"/>
    <p:sldId id="297" r:id="rId6"/>
    <p:sldId id="298" r:id="rId7"/>
    <p:sldId id="299" r:id="rId8"/>
    <p:sldId id="300" r:id="rId9"/>
    <p:sldId id="291" r:id="rId10"/>
    <p:sldId id="301" r:id="rId11"/>
    <p:sldId id="302" r:id="rId12"/>
    <p:sldId id="303" r:id="rId13"/>
    <p:sldId id="304" r:id="rId14"/>
    <p:sldId id="305" r:id="rId15"/>
    <p:sldId id="292" r:id="rId16"/>
    <p:sldId id="306" r:id="rId17"/>
    <p:sldId id="307" r:id="rId18"/>
    <p:sldId id="308" r:id="rId19"/>
    <p:sldId id="294" r:id="rId20"/>
    <p:sldId id="309" r:id="rId21"/>
    <p:sldId id="31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DED4"/>
    <a:srgbClr val="162544"/>
    <a:srgbClr val="E3E2DC"/>
    <a:srgbClr val="CBD2DE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2150" autoAdjust="0"/>
  </p:normalViewPr>
  <p:slideViewPr>
    <p:cSldViewPr snapToGrid="0" snapToObjects="1">
      <p:cViewPr varScale="1">
        <p:scale>
          <a:sx n="70" d="100"/>
          <a:sy n="70" d="100"/>
        </p:scale>
        <p:origin x="10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72D5027B-4782-4945-9A39-A886156BF0A8}"/>
    <pc:docChg chg="custSel modSld">
      <pc:chgData name="Sowers, Kerri L." userId="1cb301ef-3310-4414-99e8-f37ddf071a05" providerId="ADAL" clId="{72D5027B-4782-4945-9A39-A886156BF0A8}" dt="2024-11-22T15:43:23.701" v="165" actId="20577"/>
      <pc:docMkLst>
        <pc:docMk/>
      </pc:docMkLst>
      <pc:sldChg chg="modSp mod">
        <pc:chgData name="Sowers, Kerri L." userId="1cb301ef-3310-4414-99e8-f37ddf071a05" providerId="ADAL" clId="{72D5027B-4782-4945-9A39-A886156BF0A8}" dt="2024-11-22T15:39:47.132" v="1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72D5027B-4782-4945-9A39-A886156BF0A8}" dt="2024-11-22T15:39:47.132" v="1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72D5027B-4782-4945-9A39-A886156BF0A8}" dt="2024-11-22T15:42:47.522" v="119" actId="14100"/>
        <pc:sldMkLst>
          <pc:docMk/>
          <pc:sldMk cId="1161022805" sldId="301"/>
        </pc:sldMkLst>
        <pc:spChg chg="mod">
          <ac:chgData name="Sowers, Kerri L." userId="1cb301ef-3310-4414-99e8-f37ddf071a05" providerId="ADAL" clId="{72D5027B-4782-4945-9A39-A886156BF0A8}" dt="2024-11-22T15:42:47.522" v="119" actId="14100"/>
          <ac:spMkLst>
            <pc:docMk/>
            <pc:sldMk cId="1161022805" sldId="301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72D5027B-4782-4945-9A39-A886156BF0A8}" dt="2024-11-22T15:43:23.701" v="165" actId="20577"/>
        <pc:sldMkLst>
          <pc:docMk/>
          <pc:sldMk cId="2105176167" sldId="304"/>
        </pc:sldMkLst>
        <pc:spChg chg="mod">
          <ac:chgData name="Sowers, Kerri L." userId="1cb301ef-3310-4414-99e8-f37ddf071a05" providerId="ADAL" clId="{72D5027B-4782-4945-9A39-A886156BF0A8}" dt="2024-11-22T15:43:23.701" v="165" actId="20577"/>
          <ac:spMkLst>
            <pc:docMk/>
            <pc:sldMk cId="2105176167" sldId="304"/>
            <ac:spMk id="3" creationId="{9A4E5F17-706D-4391-8A57-BB852713A4ED}"/>
          </ac:spMkLst>
        </pc:spChg>
      </pc:sldChg>
    </pc:docChg>
  </pc:docChgLst>
  <pc:docChgLst>
    <pc:chgData name="Sowers, Kerri L." userId="1cb301ef-3310-4414-99e8-f37ddf071a05" providerId="ADAL" clId="{E83CB12C-A64F-44BE-AB1A-2B2251F3CC2A}"/>
    <pc:docChg chg="custSel modSld">
      <pc:chgData name="Sowers, Kerri L." userId="1cb301ef-3310-4414-99e8-f37ddf071a05" providerId="ADAL" clId="{E83CB12C-A64F-44BE-AB1A-2B2251F3CC2A}" dt="2023-11-28T15:47:10.557" v="149" actId="1076"/>
      <pc:docMkLst>
        <pc:docMk/>
      </pc:docMkLst>
      <pc:sldChg chg="modSp mod">
        <pc:chgData name="Sowers, Kerri L." userId="1cb301ef-3310-4414-99e8-f37ddf071a05" providerId="ADAL" clId="{E83CB12C-A64F-44BE-AB1A-2B2251F3CC2A}" dt="2023-11-05T00:57:51.023" v="99" actId="1076"/>
        <pc:sldMkLst>
          <pc:docMk/>
          <pc:sldMk cId="3474482228" sldId="294"/>
        </pc:sldMkLst>
        <pc:spChg chg="mod">
          <ac:chgData name="Sowers, Kerri L." userId="1cb301ef-3310-4414-99e8-f37ddf071a05" providerId="ADAL" clId="{E83CB12C-A64F-44BE-AB1A-2B2251F3CC2A}" dt="2023-11-05T00:56:54.256" v="93" actId="5793"/>
          <ac:spMkLst>
            <pc:docMk/>
            <pc:sldMk cId="3474482228" sldId="294"/>
            <ac:spMk id="3" creationId="{ADA8521D-115C-9444-34F4-0EA353389DD9}"/>
          </ac:spMkLst>
        </pc:spChg>
        <pc:spChg chg="mod">
          <ac:chgData name="Sowers, Kerri L." userId="1cb301ef-3310-4414-99e8-f37ddf071a05" providerId="ADAL" clId="{E83CB12C-A64F-44BE-AB1A-2B2251F3CC2A}" dt="2023-11-05T00:57:48.507" v="98" actId="1076"/>
          <ac:spMkLst>
            <pc:docMk/>
            <pc:sldMk cId="3474482228" sldId="294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E83CB12C-A64F-44BE-AB1A-2B2251F3CC2A}" dt="2023-11-05T00:57:44.385" v="97" actId="732"/>
          <ac:picMkLst>
            <pc:docMk/>
            <pc:sldMk cId="3474482228" sldId="294"/>
            <ac:picMk id="4" creationId="{832C8995-32E9-4F84-9B04-E075BC4B999C}"/>
          </ac:picMkLst>
        </pc:picChg>
        <pc:picChg chg="mod">
          <ac:chgData name="Sowers, Kerri L." userId="1cb301ef-3310-4414-99e8-f37ddf071a05" providerId="ADAL" clId="{E83CB12C-A64F-44BE-AB1A-2B2251F3CC2A}" dt="2023-11-05T00:57:51.023" v="99" actId="1076"/>
          <ac:picMkLst>
            <pc:docMk/>
            <pc:sldMk cId="3474482228" sldId="294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E83CB12C-A64F-44BE-AB1A-2B2251F3CC2A}" dt="2023-11-05T00:54:17.847" v="13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E83CB12C-A64F-44BE-AB1A-2B2251F3CC2A}" dt="2023-11-05T00:54:17.847" v="13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E83CB12C-A64F-44BE-AB1A-2B2251F3CC2A}" dt="2023-11-04T23:57:12.213" v="11" actId="14100"/>
        <pc:sldMkLst>
          <pc:docMk/>
          <pc:sldMk cId="734720487" sldId="298"/>
        </pc:sldMkLst>
        <pc:spChg chg="mod">
          <ac:chgData name="Sowers, Kerri L." userId="1cb301ef-3310-4414-99e8-f37ddf071a05" providerId="ADAL" clId="{E83CB12C-A64F-44BE-AB1A-2B2251F3CC2A}" dt="2023-11-04T23:57:12.213" v="11" actId="14100"/>
          <ac:spMkLst>
            <pc:docMk/>
            <pc:sldMk cId="734720487" sldId="298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E83CB12C-A64F-44BE-AB1A-2B2251F3CC2A}" dt="2023-11-05T00:54:32.436" v="17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E83CB12C-A64F-44BE-AB1A-2B2251F3CC2A}" dt="2023-11-05T00:54:32.436" v="17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E83CB12C-A64F-44BE-AB1A-2B2251F3CC2A}" dt="2023-11-28T15:46:27.673" v="147" actId="27636"/>
        <pc:sldMkLst>
          <pc:docMk/>
          <pc:sldMk cId="298937396" sldId="303"/>
        </pc:sldMkLst>
        <pc:spChg chg="mod">
          <ac:chgData name="Sowers, Kerri L." userId="1cb301ef-3310-4414-99e8-f37ddf071a05" providerId="ADAL" clId="{E83CB12C-A64F-44BE-AB1A-2B2251F3CC2A}" dt="2023-11-28T15:46:27.673" v="147" actId="27636"/>
          <ac:spMkLst>
            <pc:docMk/>
            <pc:sldMk cId="298937396" sldId="303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E83CB12C-A64F-44BE-AB1A-2B2251F3CC2A}" dt="2023-11-28T15:47:10.557" v="149" actId="1076"/>
        <pc:sldMkLst>
          <pc:docMk/>
          <pc:sldMk cId="4287392189" sldId="306"/>
        </pc:sldMkLst>
        <pc:spChg chg="mod">
          <ac:chgData name="Sowers, Kerri L." userId="1cb301ef-3310-4414-99e8-f37ddf071a05" providerId="ADAL" clId="{E83CB12C-A64F-44BE-AB1A-2B2251F3CC2A}" dt="2023-11-05T00:56:10.616" v="87" actId="1076"/>
          <ac:spMkLst>
            <pc:docMk/>
            <pc:sldMk cId="4287392189" sldId="306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E83CB12C-A64F-44BE-AB1A-2B2251F3CC2A}" dt="2023-11-28T15:47:10.557" v="149" actId="1076"/>
          <ac:picMkLst>
            <pc:docMk/>
            <pc:sldMk cId="4287392189" sldId="306"/>
            <ac:picMk id="6" creationId="{9262BC69-7A38-43B5-94D7-B21BAC192A31}"/>
          </ac:picMkLst>
        </pc:picChg>
        <pc:picChg chg="mod">
          <ac:chgData name="Sowers, Kerri L." userId="1cb301ef-3310-4414-99e8-f37ddf071a05" providerId="ADAL" clId="{E83CB12C-A64F-44BE-AB1A-2B2251F3CC2A}" dt="2023-11-05T00:56:12.108" v="88" actId="1076"/>
          <ac:picMkLst>
            <pc:docMk/>
            <pc:sldMk cId="4287392189" sldId="306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E83CB12C-A64F-44BE-AB1A-2B2251F3CC2A}" dt="2023-11-05T00:56:20.896" v="89" actId="20577"/>
        <pc:sldMkLst>
          <pc:docMk/>
          <pc:sldMk cId="653076485" sldId="307"/>
        </pc:sldMkLst>
        <pc:spChg chg="mod">
          <ac:chgData name="Sowers, Kerri L." userId="1cb301ef-3310-4414-99e8-f37ddf071a05" providerId="ADAL" clId="{E83CB12C-A64F-44BE-AB1A-2B2251F3CC2A}" dt="2023-11-05T00:56:20.896" v="89" actId="20577"/>
          <ac:spMkLst>
            <pc:docMk/>
            <pc:sldMk cId="653076485" sldId="307"/>
            <ac:spMk id="4" creationId="{C8B2EA53-B0F6-B253-FCE6-EB5022A293A3}"/>
          </ac:spMkLst>
        </pc:spChg>
      </pc:sldChg>
      <pc:sldChg chg="modSp mod">
        <pc:chgData name="Sowers, Kerri L." userId="1cb301ef-3310-4414-99e8-f37ddf071a05" providerId="ADAL" clId="{E83CB12C-A64F-44BE-AB1A-2B2251F3CC2A}" dt="2023-11-05T00:58:12.864" v="145" actId="20577"/>
        <pc:sldMkLst>
          <pc:docMk/>
          <pc:sldMk cId="3193926269" sldId="309"/>
        </pc:sldMkLst>
        <pc:spChg chg="mod">
          <ac:chgData name="Sowers, Kerri L." userId="1cb301ef-3310-4414-99e8-f37ddf071a05" providerId="ADAL" clId="{E83CB12C-A64F-44BE-AB1A-2B2251F3CC2A}" dt="2023-11-05T00:58:12.864" v="145" actId="20577"/>
          <ac:spMkLst>
            <pc:docMk/>
            <pc:sldMk cId="3193926269" sldId="309"/>
            <ac:spMk id="3" creationId="{9A4E5F17-706D-4391-8A57-BB852713A4ED}"/>
          </ac:spMkLst>
        </pc:spChg>
      </pc:sldChg>
    </pc:docChg>
  </pc:docChgLst>
  <pc:docChgLst>
    <pc:chgData name="Sowers, Kerri L." userId="1cb301ef-3310-4414-99e8-f37ddf071a05" providerId="ADAL" clId="{6A5E8A3D-6059-4E3A-AFC5-CC0577301AF4}"/>
    <pc:docChg chg="undo custSel addSld delSld modSld sldOrd">
      <pc:chgData name="Sowers, Kerri L." userId="1cb301ef-3310-4414-99e8-f37ddf071a05" providerId="ADAL" clId="{6A5E8A3D-6059-4E3A-AFC5-CC0577301AF4}" dt="2022-11-03T18:23:27.563" v="865" actId="20577"/>
      <pc:docMkLst>
        <pc:docMk/>
      </pc:docMkLst>
      <pc:sldChg chg="del">
        <pc:chgData name="Sowers, Kerri L." userId="1cb301ef-3310-4414-99e8-f37ddf071a05" providerId="ADAL" clId="{6A5E8A3D-6059-4E3A-AFC5-CC0577301AF4}" dt="2022-11-03T17:46:59.912" v="1" actId="47"/>
        <pc:sldMkLst>
          <pc:docMk/>
          <pc:sldMk cId="3088444284" sldId="258"/>
        </pc:sldMkLst>
      </pc:sldChg>
      <pc:sldChg chg="del">
        <pc:chgData name="Sowers, Kerri L." userId="1cb301ef-3310-4414-99e8-f37ddf071a05" providerId="ADAL" clId="{6A5E8A3D-6059-4E3A-AFC5-CC0577301AF4}" dt="2022-11-03T17:48:32.041" v="14" actId="47"/>
        <pc:sldMkLst>
          <pc:docMk/>
          <pc:sldMk cId="2872965348" sldId="261"/>
        </pc:sldMkLst>
      </pc:sldChg>
      <pc:sldChg chg="del">
        <pc:chgData name="Sowers, Kerri L." userId="1cb301ef-3310-4414-99e8-f37ddf071a05" providerId="ADAL" clId="{6A5E8A3D-6059-4E3A-AFC5-CC0577301AF4}" dt="2022-11-03T17:50:20.854" v="66" actId="47"/>
        <pc:sldMkLst>
          <pc:docMk/>
          <pc:sldMk cId="2309489632" sldId="262"/>
        </pc:sldMkLst>
      </pc:sldChg>
      <pc:sldChg chg="del">
        <pc:chgData name="Sowers, Kerri L." userId="1cb301ef-3310-4414-99e8-f37ddf071a05" providerId="ADAL" clId="{6A5E8A3D-6059-4E3A-AFC5-CC0577301AF4}" dt="2022-11-03T17:51:00.378" v="68" actId="47"/>
        <pc:sldMkLst>
          <pc:docMk/>
          <pc:sldMk cId="1959404671" sldId="263"/>
        </pc:sldMkLst>
      </pc:sldChg>
      <pc:sldChg chg="del">
        <pc:chgData name="Sowers, Kerri L." userId="1cb301ef-3310-4414-99e8-f37ddf071a05" providerId="ADAL" clId="{6A5E8A3D-6059-4E3A-AFC5-CC0577301AF4}" dt="2022-11-03T17:52:52.548" v="110" actId="47"/>
        <pc:sldMkLst>
          <pc:docMk/>
          <pc:sldMk cId="1572075156" sldId="264"/>
        </pc:sldMkLst>
      </pc:sldChg>
      <pc:sldChg chg="del">
        <pc:chgData name="Sowers, Kerri L." userId="1cb301ef-3310-4414-99e8-f37ddf071a05" providerId="ADAL" clId="{6A5E8A3D-6059-4E3A-AFC5-CC0577301AF4}" dt="2022-11-03T17:47:52.218" v="12" actId="47"/>
        <pc:sldMkLst>
          <pc:docMk/>
          <pc:sldMk cId="229690995" sldId="265"/>
        </pc:sldMkLst>
      </pc:sldChg>
      <pc:sldChg chg="del">
        <pc:chgData name="Sowers, Kerri L." userId="1cb301ef-3310-4414-99e8-f37ddf071a05" providerId="ADAL" clId="{6A5E8A3D-6059-4E3A-AFC5-CC0577301AF4}" dt="2022-11-03T17:53:32.156" v="112" actId="47"/>
        <pc:sldMkLst>
          <pc:docMk/>
          <pc:sldMk cId="3779444719" sldId="268"/>
        </pc:sldMkLst>
      </pc:sldChg>
      <pc:sldChg chg="del">
        <pc:chgData name="Sowers, Kerri L." userId="1cb301ef-3310-4414-99e8-f37ddf071a05" providerId="ADAL" clId="{6A5E8A3D-6059-4E3A-AFC5-CC0577301AF4}" dt="2022-11-03T17:52:24.027" v="104" actId="47"/>
        <pc:sldMkLst>
          <pc:docMk/>
          <pc:sldMk cId="1899141991" sldId="269"/>
        </pc:sldMkLst>
      </pc:sldChg>
      <pc:sldChg chg="del">
        <pc:chgData name="Sowers, Kerri L." userId="1cb301ef-3310-4414-99e8-f37ddf071a05" providerId="ADAL" clId="{6A5E8A3D-6059-4E3A-AFC5-CC0577301AF4}" dt="2022-11-03T18:08:04.630" v="409" actId="47"/>
        <pc:sldMkLst>
          <pc:docMk/>
          <pc:sldMk cId="1493530216" sldId="271"/>
        </pc:sldMkLst>
      </pc:sldChg>
      <pc:sldChg chg="del">
        <pc:chgData name="Sowers, Kerri L." userId="1cb301ef-3310-4414-99e8-f37ddf071a05" providerId="ADAL" clId="{6A5E8A3D-6059-4E3A-AFC5-CC0577301AF4}" dt="2022-11-03T17:56:20.184" v="114" actId="47"/>
        <pc:sldMkLst>
          <pc:docMk/>
          <pc:sldMk cId="3097063100" sldId="288"/>
        </pc:sldMkLst>
      </pc:sldChg>
      <pc:sldChg chg="del">
        <pc:chgData name="Sowers, Kerri L." userId="1cb301ef-3310-4414-99e8-f37ddf071a05" providerId="ADAL" clId="{6A5E8A3D-6059-4E3A-AFC5-CC0577301AF4}" dt="2022-11-03T18:06:36.889" v="372" actId="47"/>
        <pc:sldMkLst>
          <pc:docMk/>
          <pc:sldMk cId="3843411022" sldId="289"/>
        </pc:sldMkLst>
      </pc:sldChg>
      <pc:sldChg chg="del">
        <pc:chgData name="Sowers, Kerri L." userId="1cb301ef-3310-4414-99e8-f37ddf071a05" providerId="ADAL" clId="{6A5E8A3D-6059-4E3A-AFC5-CC0577301AF4}" dt="2022-11-03T17:52:32.016" v="105" actId="47"/>
        <pc:sldMkLst>
          <pc:docMk/>
          <pc:sldMk cId="3789457400" sldId="290"/>
        </pc:sldMkLst>
      </pc:sldChg>
      <pc:sldChg chg="addSp delSp modSp mod ord modTransition">
        <pc:chgData name="Sowers, Kerri L." userId="1cb301ef-3310-4414-99e8-f37ddf071a05" providerId="ADAL" clId="{6A5E8A3D-6059-4E3A-AFC5-CC0577301AF4}" dt="2022-11-03T17:50:12.185" v="65"/>
        <pc:sldMkLst>
          <pc:docMk/>
          <pc:sldMk cId="1588118342" sldId="291"/>
        </pc:sldMkLst>
        <pc:spChg chg="del mod">
          <ac:chgData name="Sowers, Kerri L." userId="1cb301ef-3310-4414-99e8-f37ddf071a05" providerId="ADAL" clId="{6A5E8A3D-6059-4E3A-AFC5-CC0577301AF4}" dt="2022-11-03T17:49:43.850" v="57" actId="478"/>
          <ac:spMkLst>
            <pc:docMk/>
            <pc:sldMk cId="1588118342" sldId="291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6A5E8A3D-6059-4E3A-AFC5-CC0577301AF4}" dt="2022-11-03T17:49:48.918" v="59" actId="478"/>
          <ac:spMkLst>
            <pc:docMk/>
            <pc:sldMk cId="1588118342" sldId="291"/>
            <ac:spMk id="4" creationId="{08E38139-889C-B1BE-50A0-60477297777C}"/>
          </ac:spMkLst>
        </pc:spChg>
        <pc:picChg chg="mod">
          <ac:chgData name="Sowers, Kerri L." userId="1cb301ef-3310-4414-99e8-f37ddf071a05" providerId="ADAL" clId="{6A5E8A3D-6059-4E3A-AFC5-CC0577301AF4}" dt="2022-11-03T17:50:04.621" v="64" actId="1076"/>
          <ac:picMkLst>
            <pc:docMk/>
            <pc:sldMk cId="1588118342" sldId="291"/>
            <ac:picMk id="6" creationId="{3AA3A090-6F9F-4106-ADBB-444E819616DC}"/>
          </ac:picMkLst>
        </pc:picChg>
      </pc:sldChg>
      <pc:sldChg chg="add del">
        <pc:chgData name="Sowers, Kerri L." userId="1cb301ef-3310-4414-99e8-f37ddf071a05" providerId="ADAL" clId="{6A5E8A3D-6059-4E3A-AFC5-CC0577301AF4}" dt="2022-11-03T17:52:44.072" v="108"/>
        <pc:sldMkLst>
          <pc:docMk/>
          <pc:sldMk cId="1018306340" sldId="292"/>
        </pc:sldMkLst>
      </pc:sldChg>
      <pc:sldChg chg="del">
        <pc:chgData name="Sowers, Kerri L." userId="1cb301ef-3310-4414-99e8-f37ddf071a05" providerId="ADAL" clId="{6A5E8A3D-6059-4E3A-AFC5-CC0577301AF4}" dt="2022-11-03T17:52:21.833" v="103" actId="47"/>
        <pc:sldMkLst>
          <pc:docMk/>
          <pc:sldMk cId="3761723843" sldId="293"/>
        </pc:sldMkLst>
      </pc:sldChg>
      <pc:sldChg chg="addSp delSp modSp mod modTransition modNotesTx">
        <pc:chgData name="Sowers, Kerri L." userId="1cb301ef-3310-4414-99e8-f37ddf071a05" providerId="ADAL" clId="{6A5E8A3D-6059-4E3A-AFC5-CC0577301AF4}" dt="2022-11-03T18:08:12.107" v="410"/>
        <pc:sldMkLst>
          <pc:docMk/>
          <pc:sldMk cId="3474482228" sldId="294"/>
        </pc:sldMkLst>
        <pc:spChg chg="mod">
          <ac:chgData name="Sowers, Kerri L." userId="1cb301ef-3310-4414-99e8-f37ddf071a05" providerId="ADAL" clId="{6A5E8A3D-6059-4E3A-AFC5-CC0577301AF4}" dt="2022-11-03T18:04:44.256" v="352" actId="1076"/>
          <ac:spMkLst>
            <pc:docMk/>
            <pc:sldMk cId="3474482228" sldId="294"/>
            <ac:spMk id="2" creationId="{F9763B19-966B-A94B-B562-1D5574D5634D}"/>
          </ac:spMkLst>
        </pc:spChg>
        <pc:spChg chg="add mod">
          <ac:chgData name="Sowers, Kerri L." userId="1cb301ef-3310-4414-99e8-f37ddf071a05" providerId="ADAL" clId="{6A5E8A3D-6059-4E3A-AFC5-CC0577301AF4}" dt="2022-11-03T18:06:12.011" v="369" actId="20577"/>
          <ac:spMkLst>
            <pc:docMk/>
            <pc:sldMk cId="3474482228" sldId="294"/>
            <ac:spMk id="3" creationId="{ADA8521D-115C-9444-34F4-0EA353389DD9}"/>
          </ac:spMkLst>
        </pc:spChg>
        <pc:spChg chg="del">
          <ac:chgData name="Sowers, Kerri L." userId="1cb301ef-3310-4414-99e8-f37ddf071a05" providerId="ADAL" clId="{6A5E8A3D-6059-4E3A-AFC5-CC0577301AF4}" dt="2022-11-03T17:59:22.113" v="130" actId="478"/>
          <ac:spMkLst>
            <pc:docMk/>
            <pc:sldMk cId="3474482228" sldId="294"/>
            <ac:spMk id="6" creationId="{96C52C89-03E3-49CB-9F80-CC99C75792C3}"/>
          </ac:spMkLst>
        </pc:spChg>
        <pc:spChg chg="mod">
          <ac:chgData name="Sowers, Kerri L." userId="1cb301ef-3310-4414-99e8-f37ddf071a05" providerId="ADAL" clId="{6A5E8A3D-6059-4E3A-AFC5-CC0577301AF4}" dt="2022-11-03T17:57:19.882" v="129" actId="1076"/>
          <ac:spMkLst>
            <pc:docMk/>
            <pc:sldMk cId="3474482228" sldId="294"/>
            <ac:spMk id="7" creationId="{9849863B-011F-4E42-A3AC-26F92D8D0855}"/>
          </ac:spMkLst>
        </pc:spChg>
        <pc:picChg chg="mod">
          <ac:chgData name="Sowers, Kerri L." userId="1cb301ef-3310-4414-99e8-f37ddf071a05" providerId="ADAL" clId="{6A5E8A3D-6059-4E3A-AFC5-CC0577301AF4}" dt="2022-11-03T18:04:36.787" v="351" actId="1076"/>
          <ac:picMkLst>
            <pc:docMk/>
            <pc:sldMk cId="3474482228" sldId="294"/>
            <ac:picMk id="4" creationId="{832C8995-32E9-4F84-9B04-E075BC4B999C}"/>
          </ac:picMkLst>
        </pc:picChg>
      </pc:sldChg>
      <pc:sldChg chg="del">
        <pc:chgData name="Sowers, Kerri L." userId="1cb301ef-3310-4414-99e8-f37ddf071a05" providerId="ADAL" clId="{6A5E8A3D-6059-4E3A-AFC5-CC0577301AF4}" dt="2022-11-03T17:47:17.051" v="7" actId="47"/>
        <pc:sldMkLst>
          <pc:docMk/>
          <pc:sldMk cId="3527502791" sldId="295"/>
        </pc:sldMkLst>
      </pc:sldChg>
      <pc:sldChg chg="modSp add mod">
        <pc:chgData name="Sowers, Kerri L." userId="1cb301ef-3310-4414-99e8-f37ddf071a05" providerId="ADAL" clId="{6A5E8A3D-6059-4E3A-AFC5-CC0577301AF4}" dt="2022-11-03T17:47:02.869" v="3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6A5E8A3D-6059-4E3A-AFC5-CC0577301AF4}" dt="2022-11-03T17:47:02.869" v="3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add mod">
        <pc:chgData name="Sowers, Kerri L." userId="1cb301ef-3310-4414-99e8-f37ddf071a05" providerId="ADAL" clId="{6A5E8A3D-6059-4E3A-AFC5-CC0577301AF4}" dt="2022-11-03T17:47:12.592" v="6" actId="20577"/>
        <pc:sldMkLst>
          <pc:docMk/>
          <pc:sldMk cId="3414433457" sldId="297"/>
        </pc:sldMkLst>
        <pc:spChg chg="mod">
          <ac:chgData name="Sowers, Kerri L." userId="1cb301ef-3310-4414-99e8-f37ddf071a05" providerId="ADAL" clId="{6A5E8A3D-6059-4E3A-AFC5-CC0577301AF4}" dt="2022-11-03T17:47:12.592" v="6" actId="20577"/>
          <ac:spMkLst>
            <pc:docMk/>
            <pc:sldMk cId="3414433457" sldId="297"/>
            <ac:spMk id="11" creationId="{89E767BD-AA8B-49AE-A1DF-B2C2875D7C49}"/>
          </ac:spMkLst>
        </pc:spChg>
      </pc:sldChg>
      <pc:sldChg chg="add">
        <pc:chgData name="Sowers, Kerri L." userId="1cb301ef-3310-4414-99e8-f37ddf071a05" providerId="ADAL" clId="{6A5E8A3D-6059-4E3A-AFC5-CC0577301AF4}" dt="2022-11-03T17:47:22.893" v="8"/>
        <pc:sldMkLst>
          <pc:docMk/>
          <pc:sldMk cId="734720487" sldId="298"/>
        </pc:sldMkLst>
      </pc:sldChg>
      <pc:sldChg chg="modSp add mod">
        <pc:chgData name="Sowers, Kerri L." userId="1cb301ef-3310-4414-99e8-f37ddf071a05" providerId="ADAL" clId="{6A5E8A3D-6059-4E3A-AFC5-CC0577301AF4}" dt="2022-11-03T17:56:43.411" v="126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6A5E8A3D-6059-4E3A-AFC5-CC0577301AF4}" dt="2022-11-03T17:56:43.411" v="126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6A5E8A3D-6059-4E3A-AFC5-CC0577301AF4}" dt="2022-11-03T17:49:17.150" v="55" actId="20577"/>
        <pc:sldMkLst>
          <pc:docMk/>
          <pc:sldMk cId="4066556108" sldId="300"/>
        </pc:sldMkLst>
        <pc:spChg chg="mod">
          <ac:chgData name="Sowers, Kerri L." userId="1cb301ef-3310-4414-99e8-f37ddf071a05" providerId="ADAL" clId="{6A5E8A3D-6059-4E3A-AFC5-CC0577301AF4}" dt="2022-11-03T17:49:17.150" v="55" actId="20577"/>
          <ac:spMkLst>
            <pc:docMk/>
            <pc:sldMk cId="4066556108" sldId="300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6A5E8A3D-6059-4E3A-AFC5-CC0577301AF4}" dt="2022-11-03T17:51:31.493" v="80" actId="27636"/>
        <pc:sldMkLst>
          <pc:docMk/>
          <pc:sldMk cId="1161022805" sldId="301"/>
        </pc:sldMkLst>
        <pc:spChg chg="mod">
          <ac:chgData name="Sowers, Kerri L." userId="1cb301ef-3310-4414-99e8-f37ddf071a05" providerId="ADAL" clId="{6A5E8A3D-6059-4E3A-AFC5-CC0577301AF4}" dt="2022-11-03T17:51:31.493" v="80" actId="27636"/>
          <ac:spMkLst>
            <pc:docMk/>
            <pc:sldMk cId="1161022805" sldId="301"/>
            <ac:spMk id="2" creationId="{F9763B19-966B-A94B-B562-1D5574D5634D}"/>
          </ac:spMkLst>
        </pc:spChg>
      </pc:sldChg>
      <pc:sldChg chg="add">
        <pc:chgData name="Sowers, Kerri L." userId="1cb301ef-3310-4414-99e8-f37ddf071a05" providerId="ADAL" clId="{6A5E8A3D-6059-4E3A-AFC5-CC0577301AF4}" dt="2022-11-03T17:51:10.579" v="69"/>
        <pc:sldMkLst>
          <pc:docMk/>
          <pc:sldMk cId="815530827" sldId="302"/>
        </pc:sldMkLst>
      </pc:sldChg>
      <pc:sldChg chg="modSp add mod">
        <pc:chgData name="Sowers, Kerri L." userId="1cb301ef-3310-4414-99e8-f37ddf071a05" providerId="ADAL" clId="{6A5E8A3D-6059-4E3A-AFC5-CC0577301AF4}" dt="2022-11-03T18:16:10.669" v="414" actId="27636"/>
        <pc:sldMkLst>
          <pc:docMk/>
          <pc:sldMk cId="298937396" sldId="303"/>
        </pc:sldMkLst>
        <pc:spChg chg="mod">
          <ac:chgData name="Sowers, Kerri L." userId="1cb301ef-3310-4414-99e8-f37ddf071a05" providerId="ADAL" clId="{6A5E8A3D-6059-4E3A-AFC5-CC0577301AF4}" dt="2022-11-03T17:51:41.015" v="89" actId="27636"/>
          <ac:spMkLst>
            <pc:docMk/>
            <pc:sldMk cId="298937396" sldId="303"/>
            <ac:spMk id="2" creationId="{F9763B19-966B-A94B-B562-1D5574D5634D}"/>
          </ac:spMkLst>
        </pc:spChg>
        <pc:spChg chg="mod">
          <ac:chgData name="Sowers, Kerri L." userId="1cb301ef-3310-4414-99e8-f37ddf071a05" providerId="ADAL" clId="{6A5E8A3D-6059-4E3A-AFC5-CC0577301AF4}" dt="2022-11-03T18:16:10.669" v="414" actId="27636"/>
          <ac:spMkLst>
            <pc:docMk/>
            <pc:sldMk cId="298937396" sldId="303"/>
            <ac:spMk id="3" creationId="{9A4E5F17-706D-4391-8A57-BB852713A4ED}"/>
          </ac:spMkLst>
        </pc:spChg>
        <pc:spChg chg="mod">
          <ac:chgData name="Sowers, Kerri L." userId="1cb301ef-3310-4414-99e8-f37ddf071a05" providerId="ADAL" clId="{6A5E8A3D-6059-4E3A-AFC5-CC0577301AF4}" dt="2022-11-03T17:51:48.267" v="91" actId="14100"/>
          <ac:spMkLst>
            <pc:docMk/>
            <pc:sldMk cId="298937396" sldId="303"/>
            <ac:spMk id="7" creationId="{9849863B-011F-4E42-A3AC-26F92D8D0855}"/>
          </ac:spMkLst>
        </pc:spChg>
      </pc:sldChg>
      <pc:sldChg chg="modSp add mod">
        <pc:chgData name="Sowers, Kerri L." userId="1cb301ef-3310-4414-99e8-f37ddf071a05" providerId="ADAL" clId="{6A5E8A3D-6059-4E3A-AFC5-CC0577301AF4}" dt="2022-11-03T17:52:10.003" v="102" actId="27636"/>
        <pc:sldMkLst>
          <pc:docMk/>
          <pc:sldMk cId="2105176167" sldId="304"/>
        </pc:sldMkLst>
        <pc:spChg chg="mod">
          <ac:chgData name="Sowers, Kerri L." userId="1cb301ef-3310-4414-99e8-f37ddf071a05" providerId="ADAL" clId="{6A5E8A3D-6059-4E3A-AFC5-CC0577301AF4}" dt="2022-11-03T17:52:10.003" v="102" actId="27636"/>
          <ac:spMkLst>
            <pc:docMk/>
            <pc:sldMk cId="2105176167" sldId="304"/>
            <ac:spMk id="2" creationId="{F9763B19-966B-A94B-B562-1D5574D5634D}"/>
          </ac:spMkLst>
        </pc:spChg>
        <pc:spChg chg="mod">
          <ac:chgData name="Sowers, Kerri L." userId="1cb301ef-3310-4414-99e8-f37ddf071a05" providerId="ADAL" clId="{6A5E8A3D-6059-4E3A-AFC5-CC0577301AF4}" dt="2022-11-03T17:52:03.138" v="93" actId="14100"/>
          <ac:spMkLst>
            <pc:docMk/>
            <pc:sldMk cId="2105176167" sldId="304"/>
            <ac:spMk id="7" creationId="{9849863B-011F-4E42-A3AC-26F92D8D0855}"/>
          </ac:spMkLst>
        </pc:spChg>
      </pc:sldChg>
      <pc:sldChg chg="add">
        <pc:chgData name="Sowers, Kerri L." userId="1cb301ef-3310-4414-99e8-f37ddf071a05" providerId="ADAL" clId="{6A5E8A3D-6059-4E3A-AFC5-CC0577301AF4}" dt="2022-11-03T17:52:39.251" v="107"/>
        <pc:sldMkLst>
          <pc:docMk/>
          <pc:sldMk cId="4282694038" sldId="305"/>
        </pc:sldMkLst>
      </pc:sldChg>
      <pc:sldChg chg="add">
        <pc:chgData name="Sowers, Kerri L." userId="1cb301ef-3310-4414-99e8-f37ddf071a05" providerId="ADAL" clId="{6A5E8A3D-6059-4E3A-AFC5-CC0577301AF4}" dt="2022-11-03T17:52:49.778" v="109"/>
        <pc:sldMkLst>
          <pc:docMk/>
          <pc:sldMk cId="4287392189" sldId="306"/>
        </pc:sldMkLst>
      </pc:sldChg>
      <pc:sldChg chg="modSp add mod">
        <pc:chgData name="Sowers, Kerri L." userId="1cb301ef-3310-4414-99e8-f37ddf071a05" providerId="ADAL" clId="{6A5E8A3D-6059-4E3A-AFC5-CC0577301AF4}" dt="2022-11-03T18:23:27.563" v="865" actId="20577"/>
        <pc:sldMkLst>
          <pc:docMk/>
          <pc:sldMk cId="653076485" sldId="307"/>
        </pc:sldMkLst>
        <pc:spChg chg="mod">
          <ac:chgData name="Sowers, Kerri L." userId="1cb301ef-3310-4414-99e8-f37ddf071a05" providerId="ADAL" clId="{6A5E8A3D-6059-4E3A-AFC5-CC0577301AF4}" dt="2022-11-03T18:23:27.563" v="865" actId="20577"/>
          <ac:spMkLst>
            <pc:docMk/>
            <pc:sldMk cId="653076485" sldId="307"/>
            <ac:spMk id="2" creationId="{F9763B19-966B-A94B-B562-1D5574D5634D}"/>
          </ac:spMkLst>
        </pc:spChg>
        <pc:spChg chg="mod">
          <ac:chgData name="Sowers, Kerri L." userId="1cb301ef-3310-4414-99e8-f37ddf071a05" providerId="ADAL" clId="{6A5E8A3D-6059-4E3A-AFC5-CC0577301AF4}" dt="2022-11-03T18:23:24.310" v="863" actId="27636"/>
          <ac:spMkLst>
            <pc:docMk/>
            <pc:sldMk cId="653076485" sldId="307"/>
            <ac:spMk id="4" creationId="{C8B2EA53-B0F6-B253-FCE6-EB5022A293A3}"/>
          </ac:spMkLst>
        </pc:spChg>
      </pc:sldChg>
      <pc:sldChg chg="modSp add mod">
        <pc:chgData name="Sowers, Kerri L." userId="1cb301ef-3310-4414-99e8-f37ddf071a05" providerId="ADAL" clId="{6A5E8A3D-6059-4E3A-AFC5-CC0577301AF4}" dt="2022-11-03T18:22:59.763" v="861"/>
        <pc:sldMkLst>
          <pc:docMk/>
          <pc:sldMk cId="2512679910" sldId="308"/>
        </pc:sldMkLst>
        <pc:spChg chg="mod">
          <ac:chgData name="Sowers, Kerri L." userId="1cb301ef-3310-4414-99e8-f37ddf071a05" providerId="ADAL" clId="{6A5E8A3D-6059-4E3A-AFC5-CC0577301AF4}" dt="2022-11-03T18:22:59.763" v="861"/>
          <ac:spMkLst>
            <pc:docMk/>
            <pc:sldMk cId="2512679910" sldId="308"/>
            <ac:spMk id="3" creationId="{B0E4E216-8CF6-CA9E-A6CD-7E975EA36CFA}"/>
          </ac:spMkLst>
        </pc:spChg>
      </pc:sldChg>
      <pc:sldChg chg="modSp add mod">
        <pc:chgData name="Sowers, Kerri L." userId="1cb301ef-3310-4414-99e8-f37ddf071a05" providerId="ADAL" clId="{6A5E8A3D-6059-4E3A-AFC5-CC0577301AF4}" dt="2022-11-03T18:07:56.495" v="408" actId="27636"/>
        <pc:sldMkLst>
          <pc:docMk/>
          <pc:sldMk cId="3193926269" sldId="309"/>
        </pc:sldMkLst>
        <pc:spChg chg="mod">
          <ac:chgData name="Sowers, Kerri L." userId="1cb301ef-3310-4414-99e8-f37ddf071a05" providerId="ADAL" clId="{6A5E8A3D-6059-4E3A-AFC5-CC0577301AF4}" dt="2022-11-03T18:07:56.495" v="408" actId="27636"/>
          <ac:spMkLst>
            <pc:docMk/>
            <pc:sldMk cId="3193926269" sldId="309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6A5E8A3D-6059-4E3A-AFC5-CC0577301AF4}" dt="2022-11-03T18:06:35.349" v="371"/>
        <pc:sldMkLst>
          <pc:docMk/>
          <pc:sldMk cId="3335161761" sldId="310"/>
        </pc:sldMkLst>
      </pc:sldChg>
    </pc:docChg>
  </pc:docChgLst>
  <pc:docChgLst>
    <pc:chgData name="Sowers, Kerri L." userId="1cb301ef-3310-4414-99e8-f37ddf071a05" providerId="ADAL" clId="{D8D47374-809F-45A4-A06C-E9DCFE7C03B7}"/>
    <pc:docChg chg="custSel modSld">
      <pc:chgData name="Sowers, Kerri L." userId="1cb301ef-3310-4414-99e8-f37ddf071a05" providerId="ADAL" clId="{D8D47374-809F-45A4-A06C-E9DCFE7C03B7}" dt="2024-09-19T18:22:47.254" v="26" actId="1076"/>
      <pc:docMkLst>
        <pc:docMk/>
      </pc:docMkLst>
      <pc:sldChg chg="modSp mod">
        <pc:chgData name="Sowers, Kerri L." userId="1cb301ef-3310-4414-99e8-f37ddf071a05" providerId="ADAL" clId="{D8D47374-809F-45A4-A06C-E9DCFE7C03B7}" dt="2024-09-19T18:16:48.960" v="10" actId="14100"/>
        <pc:sldMkLst>
          <pc:docMk/>
          <pc:sldMk cId="734720487" sldId="298"/>
        </pc:sldMkLst>
        <pc:spChg chg="mod">
          <ac:chgData name="Sowers, Kerri L." userId="1cb301ef-3310-4414-99e8-f37ddf071a05" providerId="ADAL" clId="{D8D47374-809F-45A4-A06C-E9DCFE7C03B7}" dt="2024-09-19T18:16:48.960" v="10" actId="14100"/>
          <ac:spMkLst>
            <pc:docMk/>
            <pc:sldMk cId="734720487" sldId="298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D8D47374-809F-45A4-A06C-E9DCFE7C03B7}" dt="2024-09-19T18:17:02.154" v="23" actId="6549"/>
        <pc:sldMkLst>
          <pc:docMk/>
          <pc:sldMk cId="3929381674" sldId="299"/>
        </pc:sldMkLst>
        <pc:spChg chg="mod">
          <ac:chgData name="Sowers, Kerri L." userId="1cb301ef-3310-4414-99e8-f37ddf071a05" providerId="ADAL" clId="{D8D47374-809F-45A4-A06C-E9DCFE7C03B7}" dt="2024-09-19T18:17:02.154" v="23" actId="6549"/>
          <ac:spMkLst>
            <pc:docMk/>
            <pc:sldMk cId="3929381674" sldId="299"/>
            <ac:spMk id="3" creationId="{9A4E5F17-706D-4391-8A57-BB852713A4ED}"/>
          </ac:spMkLst>
        </pc:spChg>
      </pc:sldChg>
      <pc:sldChg chg="addSp delSp modSp mod">
        <pc:chgData name="Sowers, Kerri L." userId="1cb301ef-3310-4414-99e8-f37ddf071a05" providerId="ADAL" clId="{D8D47374-809F-45A4-A06C-E9DCFE7C03B7}" dt="2024-09-19T18:22:47.254" v="26" actId="1076"/>
        <pc:sldMkLst>
          <pc:docMk/>
          <pc:sldMk cId="3335161761" sldId="310"/>
        </pc:sldMkLst>
        <pc:picChg chg="add mod">
          <ac:chgData name="Sowers, Kerri L." userId="1cb301ef-3310-4414-99e8-f37ddf071a05" providerId="ADAL" clId="{D8D47374-809F-45A4-A06C-E9DCFE7C03B7}" dt="2024-09-19T18:22:47.254" v="26" actId="1076"/>
          <ac:picMkLst>
            <pc:docMk/>
            <pc:sldMk cId="3335161761" sldId="310"/>
            <ac:picMk id="2" creationId="{77FF4761-483B-5B5F-250D-B50A2FC70DDA}"/>
          </ac:picMkLst>
        </pc:picChg>
        <pc:picChg chg="del">
          <ac:chgData name="Sowers, Kerri L." userId="1cb301ef-3310-4414-99e8-f37ddf071a05" providerId="ADAL" clId="{D8D47374-809F-45A4-A06C-E9DCFE7C03B7}" dt="2024-09-19T18:22:43.489" v="24" actId="478"/>
          <ac:picMkLst>
            <pc:docMk/>
            <pc:sldMk cId="3335161761" sldId="310"/>
            <ac:picMk id="6" creationId="{4FBA3289-FEE9-12F9-EFD3-65F7F2DE2C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23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6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policy-procedure/documents/policies/II-10.5.pdf?1699141581837" TargetMode="External"/><Relationship Id="rId11" Type="http://schemas.openxmlformats.org/officeDocument/2006/relationships/hyperlink" Target="https://www.stockton.edu/academic-affairs/agreements/documents/facultyduedates.pdf" TargetMode="External"/><Relationship Id="rId5" Type="http://schemas.openxmlformats.org/officeDocument/2006/relationships/hyperlink" Target="https://stockton.edu/academic-affairs/agreements/documents/2015-Executed-Procedure-for-the-Evalution-of-Faculty-and-Library-Faculty-MOA-with-TOC.pdf" TargetMode="External"/><Relationship Id="rId10" Type="http://schemas.openxmlformats.org/officeDocument/2006/relationships/hyperlink" Target="https://www.stockton.edu/academic-affairs/agreements/personnel-actions-calendar.html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sftunion.org/wp-content/uploads/Online-Courses-MOA-2023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41" y="4302601"/>
            <a:ext cx="4365812" cy="2438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Year 4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Original content: CTLD 2020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Updates: Kerri Sowers Fall 2024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9508672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Fourth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19552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013165"/>
            <a:ext cx="10135589" cy="4895204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Scholarship Evidence</a:t>
            </a:r>
          </a:p>
          <a:p>
            <a:pPr lvl="1"/>
            <a:r>
              <a:rPr lang="en-US" sz="2800" dirty="0"/>
              <a:t>Samples of scholarly or creative work(s)</a:t>
            </a:r>
          </a:p>
          <a:p>
            <a:pPr lvl="1"/>
            <a:r>
              <a:rPr lang="en-US" sz="2800" dirty="0"/>
              <a:t>Evidence of reviews, grants, or awards</a:t>
            </a:r>
          </a:p>
          <a:p>
            <a:pPr lvl="1"/>
            <a:r>
              <a:rPr lang="en-US" sz="2800" dirty="0"/>
              <a:t>External Review (optional for associate, required </a:t>
            </a:r>
            <a:r>
              <a:rPr lang="en-US" sz="2800"/>
              <a:t>for professor)</a:t>
            </a:r>
            <a:endParaRPr lang="en-US" sz="2800" dirty="0"/>
          </a:p>
          <a:p>
            <a:r>
              <a:rPr lang="en-US" sz="3200" b="1" dirty="0"/>
              <a:t>Service Evidence</a:t>
            </a:r>
          </a:p>
          <a:p>
            <a:pPr lvl="1"/>
            <a:r>
              <a:rPr lang="en-US" sz="2800" dirty="0"/>
              <a:t>Evidence of awards</a:t>
            </a:r>
          </a:p>
          <a:p>
            <a:pPr lvl="1"/>
            <a:r>
              <a:rPr lang="en-US" sz="2800" dirty="0"/>
              <a:t>Letters that document impact of service (external and internal)</a:t>
            </a:r>
          </a:p>
          <a:p>
            <a:pPr lvl="1"/>
            <a:r>
              <a:rPr lang="en-US" sz="2800" dirty="0"/>
              <a:t>Notice of committee appointments</a:t>
            </a:r>
          </a:p>
          <a:p>
            <a:pPr lvl="1"/>
            <a:r>
              <a:rPr lang="en-US" sz="2800" dirty="0"/>
              <a:t>Task force/committee reports, meeting notes, other evidence that documents service contributions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7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93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7650622"/>
            <a:ext cx="12376087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446662"/>
            <a:ext cx="6175196" cy="5854889"/>
          </a:xfrm>
        </p:spPr>
        <p:txBody>
          <a:bodyPr>
            <a:normAutofit/>
          </a:bodyPr>
          <a:lstStyle/>
          <a:p>
            <a:r>
              <a:rPr lang="en-US" sz="3200" dirty="0"/>
              <a:t>Missing or inaccurate CV information </a:t>
            </a:r>
          </a:p>
          <a:p>
            <a:r>
              <a:rPr lang="en-US" sz="3200" dirty="0"/>
              <a:t>Not considering the readers when writing (consider clarity, brevity, &amp; specificity)</a:t>
            </a:r>
          </a:p>
          <a:p>
            <a:r>
              <a:rPr lang="en-US" sz="3200" dirty="0"/>
              <a:t>Failing to reference the standards for excellence in teaching, service and scholarship (&amp; promotion)</a:t>
            </a:r>
          </a:p>
          <a:p>
            <a:r>
              <a:rPr lang="en-US" sz="3200" dirty="0"/>
              <a:t>Failing to provide evidence</a:t>
            </a:r>
          </a:p>
          <a:p>
            <a:r>
              <a:rPr lang="en-US" sz="3200" dirty="0"/>
              <a:t>Not connecting your evidence to your self-evaluation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89781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69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044" y="-10084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44" y="99203"/>
            <a:ext cx="6058735" cy="9512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More 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92044" y="6299200"/>
            <a:ext cx="12376086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080920"/>
            <a:ext cx="6175196" cy="521828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Teaching philosophy not supported by evidence (or missing)</a:t>
            </a:r>
          </a:p>
          <a:p>
            <a:pPr lvl="1"/>
            <a:r>
              <a:rPr lang="en-US" sz="2800" dirty="0"/>
              <a:t>No examples from IDEAs</a:t>
            </a:r>
          </a:p>
          <a:p>
            <a:pPr lvl="1"/>
            <a:r>
              <a:rPr lang="en-US" sz="2800" dirty="0"/>
              <a:t>Overreliance on IDEA scores</a:t>
            </a:r>
          </a:p>
          <a:p>
            <a:pPr lvl="1"/>
            <a:r>
              <a:rPr lang="en-US" sz="2800" dirty="0"/>
              <a:t>Lack of reflection/examination of trends (IDEA &amp; other assessments)</a:t>
            </a:r>
          </a:p>
          <a:p>
            <a:r>
              <a:rPr lang="en-US" sz="3200" dirty="0"/>
              <a:t>Not addressing feedback from previous file letters</a:t>
            </a:r>
          </a:p>
          <a:p>
            <a:r>
              <a:rPr lang="en-US" sz="3200" dirty="0"/>
              <a:t>Not addressing precepting as teaching</a:t>
            </a:r>
          </a:p>
          <a:p>
            <a:r>
              <a:rPr lang="en-US" sz="3200" dirty="0"/>
              <a:t>Blaming students for issues</a:t>
            </a:r>
          </a:p>
          <a:p>
            <a:r>
              <a:rPr lang="en-US" sz="3200" dirty="0"/>
              <a:t>Failing to provide referenced document (or not referencing document used as evidence)</a:t>
            </a:r>
          </a:p>
          <a:p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38359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30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41"/>
          <a:stretch/>
        </p:blipFill>
        <p:spPr>
          <a:xfrm>
            <a:off x="0" y="1521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811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304043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3818965" cy="1987065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4320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39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185832"/>
            <a:ext cx="10842170" cy="12485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Next Step: YR 4 Decision Year</a:t>
            </a:r>
            <a:br>
              <a:rPr lang="en-US" b="1" dirty="0">
                <a:solidFill>
                  <a:schemeClr val="accent1"/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Program Review Committee (PRC) Vote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EA53-B0F6-B253-FCE6-EB5022A2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5" y="1595718"/>
            <a:ext cx="11564471" cy="458124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PRC consists of either all or most of the tenured members of your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Minimum of 3 tenured faculty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Large programs (&gt;10 tenured faculty members) the PRC will consist of at least 7 members, elected by simple majority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Decision year (YR 2 and 4) – PRC vote</a:t>
            </a:r>
            <a:endParaRPr lang="en-US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2 year reappointment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1 year terminal contract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Termination at the end of the current year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The PRC can only consider the information in the file when providing feedback or decisions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You are allowed to write rebuttal letters at each stage of the process (PRC, Dean,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You have 3 days (letters are usually due by 2 PM)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Reach out to the Union and CTLD for assistance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07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desk&#10;&#10;Description automatically generated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19"/>
            <a:ext cx="12387942" cy="8258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2" y="122690"/>
            <a:ext cx="6736714" cy="8694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Next Step: Dean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" y="7612542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51701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4E216-8CF6-CA9E-A6CD-7E975EA36CFA}"/>
              </a:ext>
            </a:extLst>
          </p:cNvPr>
          <p:cNvSpPr txBox="1"/>
          <p:nvPr/>
        </p:nvSpPr>
        <p:spPr>
          <a:xfrm>
            <a:off x="264722" y="1386768"/>
            <a:ext cx="11286698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Dean will review the PRC letter and your file and make a recommendation (2-year reappointment, 1 year terminal contract, or termination at end of current contract)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You have 3 days to submit a rebuttal letter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Negative reviews go to the FRC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Positive reviews go directly to the President and BOT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67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654"/>
          <a:stretch/>
        </p:blipFill>
        <p:spPr>
          <a:xfrm>
            <a:off x="13751" y="-25239"/>
            <a:ext cx="12374192" cy="6883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93" y="-25239"/>
            <a:ext cx="9160555" cy="1355885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Next Possible Steps: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FRC &amp; Provost Recommendation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2" y="6288833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58412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A8521D-115C-9444-34F4-0EA353389DD9}"/>
              </a:ext>
            </a:extLst>
          </p:cNvPr>
          <p:cNvSpPr txBox="1"/>
          <p:nvPr/>
        </p:nvSpPr>
        <p:spPr>
          <a:xfrm>
            <a:off x="1613693" y="2348499"/>
            <a:ext cx="916055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Negative decisions will go to the FRC and Provost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Positive recommendation from less than 2/3 of the PRC will trigger a review by the FRC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A negative review at the FRC will trigger a review by the Provost</a:t>
            </a:r>
          </a:p>
          <a:p>
            <a:pPr algn="l"/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48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4FAC5B7-3F1E-4172-94FC-15AEB7BB42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"/>
          <a:stretch/>
        </p:blipFill>
        <p:spPr>
          <a:xfrm>
            <a:off x="5052667" y="-35796"/>
            <a:ext cx="7139333" cy="697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365126"/>
            <a:ext cx="4541038" cy="9512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What’s Next?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15" y="1316423"/>
            <a:ext cx="4386941" cy="4606706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Faculty Plan</a:t>
            </a:r>
          </a:p>
          <a:p>
            <a:pPr lvl="1"/>
            <a:r>
              <a:rPr lang="en-US" sz="3200" dirty="0"/>
              <a:t>Not a contract</a:t>
            </a:r>
          </a:p>
          <a:p>
            <a:r>
              <a:rPr lang="en-US" sz="3600" b="1" dirty="0"/>
              <a:t>Peer Observations</a:t>
            </a:r>
          </a:p>
          <a:p>
            <a:pPr lvl="1"/>
            <a:r>
              <a:rPr lang="en-US" sz="3200" dirty="0"/>
              <a:t>2 per year</a:t>
            </a:r>
          </a:p>
          <a:p>
            <a:pPr lvl="1"/>
            <a:r>
              <a:rPr lang="en-US" sz="3200" dirty="0"/>
              <a:t>Hybrid</a:t>
            </a:r>
            <a:r>
              <a:rPr lang="en-US" sz="3200"/>
              <a:t>/Online if part of normal load</a:t>
            </a:r>
            <a:endParaRPr lang="en-US" sz="3200" dirty="0"/>
          </a:p>
          <a:p>
            <a:pPr lvl="1"/>
            <a:r>
              <a:rPr lang="en-US" sz="3600" dirty="0"/>
              <a:t>G course</a:t>
            </a:r>
          </a:p>
          <a:p>
            <a:r>
              <a:rPr lang="en-US" sz="3600" b="1" dirty="0"/>
              <a:t>Tenure &amp; Promotion File Prep</a:t>
            </a:r>
          </a:p>
          <a:p>
            <a:pPr lvl="1"/>
            <a:r>
              <a:rPr lang="en-US" sz="3200" dirty="0"/>
              <a:t>Collect evidence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8052" y="613468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92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567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483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2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FF4761-483B-5B5F-250D-B50A2FC7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"/>
            <a:ext cx="8376630" cy="6285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16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Year 4 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661159"/>
            <a:ext cx="5760721" cy="453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6"/>
              </a:rPr>
              <a:t>Faculty Evaluation Policy (University Standards – section 6.00 and 10.0)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Online Course MOA</a:t>
            </a:r>
            <a:endParaRPr lang="en-US" dirty="0"/>
          </a:p>
          <a:p>
            <a:r>
              <a:rPr lang="en-US" dirty="0">
                <a:hlinkClick r:id="rId10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1"/>
              </a:rPr>
              <a:t>Summary Due Dates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72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18" y="1316422"/>
            <a:ext cx="6397146" cy="4818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chemeClr val="accent2"/>
                </a:solidFill>
              </a:rPr>
              <a:t>YR 4 file is due by 5pm on February 4</a:t>
            </a:r>
            <a:r>
              <a:rPr lang="en-US" sz="5200" b="1" baseline="30000" dirty="0">
                <a:solidFill>
                  <a:schemeClr val="accent2"/>
                </a:solidFill>
              </a:rPr>
              <a:t>th</a:t>
            </a: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sz="4000" dirty="0"/>
              <a:t>Review MOA, Policy, &amp; Standards</a:t>
            </a:r>
          </a:p>
          <a:p>
            <a:r>
              <a:rPr lang="en-US" sz="4000" dirty="0"/>
              <a:t>Ask mentor/colleagues for samples &amp; advice</a:t>
            </a:r>
          </a:p>
          <a:p>
            <a:r>
              <a:rPr lang="en-US" sz="4000" dirty="0"/>
              <a:t>Consider your audience (PRC, Dean, maybe FRC)</a:t>
            </a:r>
          </a:p>
          <a:p>
            <a:r>
              <a:rPr lang="en-US" sz="4000" dirty="0"/>
              <a:t>Gather artifacts/evidence of excellence</a:t>
            </a:r>
          </a:p>
          <a:p>
            <a:r>
              <a:rPr lang="en-US" sz="4000" dirty="0"/>
              <a:t>Engage in thoughtful self-reflection</a:t>
            </a:r>
          </a:p>
          <a:p>
            <a:r>
              <a:rPr lang="en-US" sz="4000" dirty="0"/>
              <a:t>Utilize FAWN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8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72915-4D3C-445C-AF3A-E4E13BCF0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0258"/>
            <a:ext cx="12192000" cy="7510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89" y="170487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Purpose of Decision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677" y="1075287"/>
            <a:ext cx="6137705" cy="3372784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r>
              <a:rPr lang="en-US" sz="3200" dirty="0"/>
              <a:t>Procedure required by MOA </a:t>
            </a:r>
          </a:p>
          <a:p>
            <a:r>
              <a:rPr lang="en-US" sz="3200" dirty="0"/>
              <a:t>Self-reflect on performance</a:t>
            </a:r>
          </a:p>
          <a:p>
            <a:r>
              <a:rPr lang="en-US" sz="3200" dirty="0"/>
              <a:t>Receive another 2-year contract</a:t>
            </a:r>
          </a:p>
          <a:p>
            <a:r>
              <a:rPr lang="en-US" sz="3200" dirty="0"/>
              <a:t>Receive feedback from PRC and Dean</a:t>
            </a:r>
          </a:p>
          <a:p>
            <a:r>
              <a:rPr lang="en-US" sz="3200" dirty="0"/>
              <a:t>Add new evidence and narrative for future files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55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3A090-6F9F-4106-ADBB-444E819616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18" r="13730"/>
          <a:stretch/>
        </p:blipFill>
        <p:spPr>
          <a:xfrm>
            <a:off x="1829827" y="86684"/>
            <a:ext cx="8155754" cy="5831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1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-203082"/>
            <a:ext cx="9556297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Fourth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22594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37673"/>
            <a:ext cx="10092363" cy="4738254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Background Materials</a:t>
            </a:r>
          </a:p>
          <a:p>
            <a:pPr lvl="1"/>
            <a:r>
              <a:rPr lang="en-US" sz="3200" i="1" dirty="0"/>
              <a:t>File cover page &amp; position description/responsibilities (School uploads)</a:t>
            </a:r>
          </a:p>
          <a:p>
            <a:pPr lvl="1"/>
            <a:r>
              <a:rPr lang="en-US" sz="3200" dirty="0"/>
              <a:t>Updated Curriculum Vitae (CV)</a:t>
            </a:r>
          </a:p>
          <a:p>
            <a:r>
              <a:rPr lang="en-US" sz="3600" b="1" dirty="0"/>
              <a:t>Self-Evaluation</a:t>
            </a:r>
          </a:p>
          <a:p>
            <a:pPr lvl="1"/>
            <a:r>
              <a:rPr lang="en-US" sz="3200" dirty="0"/>
              <a:t>Executive Summary</a:t>
            </a:r>
          </a:p>
          <a:p>
            <a:pPr lvl="1"/>
            <a:r>
              <a:rPr lang="en-US" sz="3200" dirty="0"/>
              <a:t>Narrative - reflect on progress towards standards</a:t>
            </a:r>
          </a:p>
          <a:p>
            <a:endParaRPr lang="en-US" sz="3600" dirty="0"/>
          </a:p>
          <a:p>
            <a:r>
              <a:rPr lang="en-US" sz="3600" i="1" dirty="0"/>
              <a:t>Decoupling of tenure &amp; promotion should have been mentioned in year 3</a:t>
            </a:r>
          </a:p>
          <a:p>
            <a:r>
              <a:rPr lang="en-US" sz="3600" i="1" dirty="0"/>
              <a:t>Early promotion to Associate Professor</a:t>
            </a:r>
          </a:p>
          <a:p>
            <a:pPr lvl="1"/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2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03"/>
            <a:ext cx="10838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Self-Evaluation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0" y="1433015"/>
            <a:ext cx="5149233" cy="4620086"/>
          </a:xfrm>
        </p:spPr>
        <p:txBody>
          <a:bodyPr>
            <a:normAutofit/>
          </a:bodyPr>
          <a:lstStyle/>
          <a:p>
            <a:r>
              <a:rPr lang="en-US" sz="4400" dirty="0"/>
              <a:t>Executive summary</a:t>
            </a:r>
          </a:p>
          <a:p>
            <a:pPr lvl="1"/>
            <a:r>
              <a:rPr lang="en-US" sz="4000" dirty="0"/>
              <a:t>1-2 page overall summary</a:t>
            </a:r>
          </a:p>
          <a:p>
            <a:r>
              <a:rPr lang="en-US" sz="4400" dirty="0"/>
              <a:t>Narrative</a:t>
            </a:r>
          </a:p>
          <a:p>
            <a:pPr lvl="1"/>
            <a:r>
              <a:rPr lang="en-US" sz="4000" b="1" dirty="0"/>
              <a:t>Teaching </a:t>
            </a:r>
            <a:r>
              <a:rPr lang="en-US" sz="4000" dirty="0"/>
              <a:t>section</a:t>
            </a:r>
          </a:p>
          <a:p>
            <a:pPr lvl="1"/>
            <a:r>
              <a:rPr lang="en-US" sz="4000" b="1" dirty="0"/>
              <a:t>Service </a:t>
            </a:r>
            <a:r>
              <a:rPr lang="en-US" sz="4000" dirty="0"/>
              <a:t>section</a:t>
            </a:r>
            <a:endParaRPr lang="en-US" sz="4000" b="1" dirty="0"/>
          </a:p>
          <a:p>
            <a:pPr lvl="1"/>
            <a:r>
              <a:rPr lang="en-US" sz="4000" b="1" dirty="0"/>
              <a:t>Scholarship </a:t>
            </a:r>
            <a:r>
              <a:rPr lang="en-US" sz="4000" dirty="0"/>
              <a:t>section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53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-203083"/>
            <a:ext cx="9461335" cy="1050807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Fourth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19552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03126"/>
            <a:ext cx="10595283" cy="4658178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Teaching Portfolio</a:t>
            </a:r>
          </a:p>
          <a:p>
            <a:pPr lvl="1"/>
            <a:r>
              <a:rPr lang="en-US" sz="3200" dirty="0"/>
              <a:t>Representative syllabi </a:t>
            </a:r>
          </a:p>
          <a:p>
            <a:pPr lvl="1"/>
            <a:r>
              <a:rPr lang="en-US" sz="3200" dirty="0"/>
              <a:t>Peer observation(s) - 2 per year </a:t>
            </a:r>
          </a:p>
          <a:p>
            <a:pPr lvl="2"/>
            <a:r>
              <a:rPr lang="en-US" sz="3200" dirty="0"/>
              <a:t>10 total, except for 2019/2020 – Covid MOA (must cite)</a:t>
            </a:r>
          </a:p>
          <a:p>
            <a:pPr lvl="2"/>
            <a:r>
              <a:rPr lang="en-US" sz="3200" dirty="0"/>
              <a:t>SIPET trained and/or tenured faculty</a:t>
            </a:r>
          </a:p>
          <a:p>
            <a:pPr lvl="2"/>
            <a:r>
              <a:rPr lang="en-US" sz="3200" dirty="0"/>
              <a:t>Hybrid/online courses if they are part of your normal load</a:t>
            </a:r>
          </a:p>
          <a:p>
            <a:pPr lvl="2"/>
            <a:r>
              <a:rPr lang="en-US" sz="3200" dirty="0"/>
              <a:t>G course observation </a:t>
            </a:r>
            <a:r>
              <a:rPr lang="en-US" sz="3200" b="1" dirty="0"/>
              <a:t>required</a:t>
            </a:r>
            <a:r>
              <a:rPr lang="en-US" sz="3200" dirty="0"/>
              <a:t> </a:t>
            </a:r>
          </a:p>
          <a:p>
            <a:pPr lvl="1"/>
            <a:r>
              <a:rPr lang="en-US" sz="3600" dirty="0"/>
              <a:t>IDEA/small class instrument </a:t>
            </a:r>
          </a:p>
          <a:p>
            <a:pPr lvl="1"/>
            <a:r>
              <a:rPr lang="en-US" sz="3200" dirty="0"/>
              <a:t>Precepting survey</a:t>
            </a:r>
          </a:p>
          <a:p>
            <a:pPr lvl="1"/>
            <a:r>
              <a:rPr lang="en-US" sz="3200" dirty="0"/>
              <a:t>Optional additional materials (sample assignments, lectures, rubrics, class feedback, etc.)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127235-E519-45F5-A709-F4C8E12122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30D5EE-FA85-43F7-B21C-9BFFC2B034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FB4DBC-82FC-49D7-BCD8-7E2756AEE5E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792</Words>
  <Application>Microsoft Office PowerPoint</Application>
  <PresentationFormat>Widescreen</PresentationFormat>
  <Paragraphs>137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 Theme</vt:lpstr>
      <vt:lpstr>File Construction Workshop Year 4  Original content: CTLD 2020 Updates: Kerri Sowers Fall 2024</vt:lpstr>
      <vt:lpstr>Today’s Session</vt:lpstr>
      <vt:lpstr>Important Resources</vt:lpstr>
      <vt:lpstr>File Construction Approach</vt:lpstr>
      <vt:lpstr>Purpose of Decision File</vt:lpstr>
      <vt:lpstr>PowerPoint Presentation</vt:lpstr>
      <vt:lpstr>Required Fourth Year File Content</vt:lpstr>
      <vt:lpstr>Self-Evaluation</vt:lpstr>
      <vt:lpstr>Required Fourth Year File Content</vt:lpstr>
      <vt:lpstr>Required Fourth Year File Content</vt:lpstr>
      <vt:lpstr>Mistakes to Avoid</vt:lpstr>
      <vt:lpstr>More Mistakes to Avoid</vt:lpstr>
      <vt:lpstr>Uploading File Content</vt:lpstr>
      <vt:lpstr>Next Step: YR 4 Decision Year Program Review Committee (PRC) Vote</vt:lpstr>
      <vt:lpstr>Next Step: Dean Review</vt:lpstr>
      <vt:lpstr>Next Possible Steps: FRC &amp; Provost Recommendation</vt:lpstr>
      <vt:lpstr>What’s Next?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91</cp:revision>
  <dcterms:created xsi:type="dcterms:W3CDTF">2019-01-23T14:55:11Z</dcterms:created>
  <dcterms:modified xsi:type="dcterms:W3CDTF">2024-11-22T15:43:31Z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