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96" r:id="rId5"/>
    <p:sldId id="297" r:id="rId6"/>
    <p:sldId id="298" r:id="rId7"/>
    <p:sldId id="299" r:id="rId8"/>
    <p:sldId id="300" r:id="rId9"/>
    <p:sldId id="291" r:id="rId10"/>
    <p:sldId id="301" r:id="rId11"/>
    <p:sldId id="302" r:id="rId12"/>
    <p:sldId id="303" r:id="rId13"/>
    <p:sldId id="304" r:id="rId14"/>
    <p:sldId id="305" r:id="rId15"/>
    <p:sldId id="292" r:id="rId16"/>
    <p:sldId id="306" r:id="rId17"/>
    <p:sldId id="307" r:id="rId18"/>
    <p:sldId id="308" r:id="rId19"/>
    <p:sldId id="309" r:id="rId20"/>
    <p:sldId id="271" r:id="rId21"/>
    <p:sldId id="31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D4"/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2150" autoAdjust="0"/>
  </p:normalViewPr>
  <p:slideViewPr>
    <p:cSldViewPr snapToGrid="0" snapToObjects="1">
      <p:cViewPr>
        <p:scale>
          <a:sx n="70" d="100"/>
          <a:sy n="70" d="100"/>
        </p:scale>
        <p:origin x="10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A0399AA7-E487-4098-A7B6-A7613C75DF00}"/>
    <pc:docChg chg="undo custSel addSld delSld modSld sldOrd">
      <pc:chgData name="Sowers, Kerri L." userId="1cb301ef-3310-4414-99e8-f37ddf071a05" providerId="ADAL" clId="{A0399AA7-E487-4098-A7B6-A7613C75DF00}" dt="2022-11-03T18:40:36.640" v="1665" actId="20577"/>
      <pc:docMkLst>
        <pc:docMk/>
      </pc:docMkLst>
      <pc:sldChg chg="del">
        <pc:chgData name="Sowers, Kerri L." userId="1cb301ef-3310-4414-99e8-f37ddf071a05" providerId="ADAL" clId="{A0399AA7-E487-4098-A7B6-A7613C75DF00}" dt="2022-11-03T18:09:25.686" v="1" actId="47"/>
        <pc:sldMkLst>
          <pc:docMk/>
          <pc:sldMk cId="3088444284" sldId="258"/>
        </pc:sldMkLst>
      </pc:sldChg>
      <pc:sldChg chg="del">
        <pc:chgData name="Sowers, Kerri L." userId="1cb301ef-3310-4414-99e8-f37ddf071a05" providerId="ADAL" clId="{A0399AA7-E487-4098-A7B6-A7613C75DF00}" dt="2022-11-03T18:11:13.970" v="108" actId="47"/>
        <pc:sldMkLst>
          <pc:docMk/>
          <pc:sldMk cId="2872965348" sldId="261"/>
        </pc:sldMkLst>
      </pc:sldChg>
      <pc:sldChg chg="del">
        <pc:chgData name="Sowers, Kerri L." userId="1cb301ef-3310-4414-99e8-f37ddf071a05" providerId="ADAL" clId="{A0399AA7-E487-4098-A7B6-A7613C75DF00}" dt="2022-11-03T18:12:05.040" v="119" actId="47"/>
        <pc:sldMkLst>
          <pc:docMk/>
          <pc:sldMk cId="2309489632" sldId="262"/>
        </pc:sldMkLst>
      </pc:sldChg>
      <pc:sldChg chg="del">
        <pc:chgData name="Sowers, Kerri L." userId="1cb301ef-3310-4414-99e8-f37ddf071a05" providerId="ADAL" clId="{A0399AA7-E487-4098-A7B6-A7613C75DF00}" dt="2022-11-03T18:12:37.387" v="121" actId="47"/>
        <pc:sldMkLst>
          <pc:docMk/>
          <pc:sldMk cId="1959404671" sldId="263"/>
        </pc:sldMkLst>
      </pc:sldChg>
      <pc:sldChg chg="del">
        <pc:chgData name="Sowers, Kerri L." userId="1cb301ef-3310-4414-99e8-f37ddf071a05" providerId="ADAL" clId="{A0399AA7-E487-4098-A7B6-A7613C75DF00}" dt="2022-11-03T18:17:03.027" v="337" actId="47"/>
        <pc:sldMkLst>
          <pc:docMk/>
          <pc:sldMk cId="1572075156" sldId="264"/>
        </pc:sldMkLst>
      </pc:sldChg>
      <pc:sldChg chg="del">
        <pc:chgData name="Sowers, Kerri L." userId="1cb301ef-3310-4414-99e8-f37ddf071a05" providerId="ADAL" clId="{A0399AA7-E487-4098-A7B6-A7613C75DF00}" dt="2022-11-03T18:10:21.142" v="34" actId="47"/>
        <pc:sldMkLst>
          <pc:docMk/>
          <pc:sldMk cId="229690995" sldId="265"/>
        </pc:sldMkLst>
      </pc:sldChg>
      <pc:sldChg chg="del">
        <pc:chgData name="Sowers, Kerri L." userId="1cb301ef-3310-4414-99e8-f37ddf071a05" providerId="ADAL" clId="{A0399AA7-E487-4098-A7B6-A7613C75DF00}" dt="2022-11-03T18:30:03.311" v="577" actId="47"/>
        <pc:sldMkLst>
          <pc:docMk/>
          <pc:sldMk cId="3779444719" sldId="268"/>
        </pc:sldMkLst>
      </pc:sldChg>
      <pc:sldChg chg="del">
        <pc:chgData name="Sowers, Kerri L." userId="1cb301ef-3310-4414-99e8-f37ddf071a05" providerId="ADAL" clId="{A0399AA7-E487-4098-A7B6-A7613C75DF00}" dt="2022-11-03T18:16:38.704" v="331" actId="47"/>
        <pc:sldMkLst>
          <pc:docMk/>
          <pc:sldMk cId="1899141991" sldId="269"/>
        </pc:sldMkLst>
      </pc:sldChg>
      <pc:sldChg chg="modSp mod modTransition modNotesTx">
        <pc:chgData name="Sowers, Kerri L." userId="1cb301ef-3310-4414-99e8-f37ddf071a05" providerId="ADAL" clId="{A0399AA7-E487-4098-A7B6-A7613C75DF00}" dt="2022-11-03T18:39:18.651" v="1644" actId="1076"/>
        <pc:sldMkLst>
          <pc:docMk/>
          <pc:sldMk cId="1493530216" sldId="271"/>
        </pc:sldMkLst>
        <pc:spChg chg="mod">
          <ac:chgData name="Sowers, Kerri L." userId="1cb301ef-3310-4414-99e8-f37ddf071a05" providerId="ADAL" clId="{A0399AA7-E487-4098-A7B6-A7613C75DF00}" dt="2022-11-03T18:39:18.651" v="1644" actId="1076"/>
          <ac:spMkLst>
            <pc:docMk/>
            <pc:sldMk cId="1493530216" sldId="271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39:10.459" v="1643" actId="27636"/>
          <ac:spMkLst>
            <pc:docMk/>
            <pc:sldMk cId="1493530216" sldId="271"/>
            <ac:spMk id="3" creationId="{9A4E5F17-706D-4391-8A57-BB852713A4ED}"/>
          </ac:spMkLst>
        </pc:spChg>
      </pc:sldChg>
      <pc:sldChg chg="del">
        <pc:chgData name="Sowers, Kerri L." userId="1cb301ef-3310-4414-99e8-f37ddf071a05" providerId="ADAL" clId="{A0399AA7-E487-4098-A7B6-A7613C75DF00}" dt="2022-11-03T18:30:32.617" v="621" actId="47"/>
        <pc:sldMkLst>
          <pc:docMk/>
          <pc:sldMk cId="3097063100" sldId="288"/>
        </pc:sldMkLst>
      </pc:sldChg>
      <pc:sldChg chg="del">
        <pc:chgData name="Sowers, Kerri L." userId="1cb301ef-3310-4414-99e8-f37ddf071a05" providerId="ADAL" clId="{A0399AA7-E487-4098-A7B6-A7613C75DF00}" dt="2022-11-03T18:24:12.948" v="345" actId="47"/>
        <pc:sldMkLst>
          <pc:docMk/>
          <pc:sldMk cId="3843411022" sldId="289"/>
        </pc:sldMkLst>
      </pc:sldChg>
      <pc:sldChg chg="del">
        <pc:chgData name="Sowers, Kerri L." userId="1cb301ef-3310-4414-99e8-f37ddf071a05" providerId="ADAL" clId="{A0399AA7-E487-4098-A7B6-A7613C75DF00}" dt="2022-11-03T18:16:41.085" v="332" actId="47"/>
        <pc:sldMkLst>
          <pc:docMk/>
          <pc:sldMk cId="3789457400" sldId="290"/>
        </pc:sldMkLst>
      </pc:sldChg>
      <pc:sldChg chg="addSp delSp modSp mod ord modTransition">
        <pc:chgData name="Sowers, Kerri L." userId="1cb301ef-3310-4414-99e8-f37ddf071a05" providerId="ADAL" clId="{A0399AA7-E487-4098-A7B6-A7613C75DF00}" dt="2022-11-03T18:11:54.843" v="118" actId="14100"/>
        <pc:sldMkLst>
          <pc:docMk/>
          <pc:sldMk cId="1588118342" sldId="291"/>
        </pc:sldMkLst>
        <pc:spChg chg="del mod">
          <ac:chgData name="Sowers, Kerri L." userId="1cb301ef-3310-4414-99e8-f37ddf071a05" providerId="ADAL" clId="{A0399AA7-E487-4098-A7B6-A7613C75DF00}" dt="2022-11-03T18:11:43.385" v="113" actId="478"/>
          <ac:spMkLst>
            <pc:docMk/>
            <pc:sldMk cId="1588118342" sldId="291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A0399AA7-E487-4098-A7B6-A7613C75DF00}" dt="2022-11-03T18:11:46.023" v="115" actId="478"/>
          <ac:spMkLst>
            <pc:docMk/>
            <pc:sldMk cId="1588118342" sldId="291"/>
            <ac:spMk id="4" creationId="{00716F34-F6EF-63DB-EBEF-8B88448B922A}"/>
          </ac:spMkLst>
        </pc:spChg>
        <pc:picChg chg="mod">
          <ac:chgData name="Sowers, Kerri L." userId="1cb301ef-3310-4414-99e8-f37ddf071a05" providerId="ADAL" clId="{A0399AA7-E487-4098-A7B6-A7613C75DF00}" dt="2022-11-03T18:11:54.843" v="118" actId="14100"/>
          <ac:picMkLst>
            <pc:docMk/>
            <pc:sldMk cId="1588118342" sldId="291"/>
            <ac:picMk id="10" creationId="{4C567928-2B54-4D7A-A356-423D98BDD3C0}"/>
          </ac:picMkLst>
        </pc:picChg>
      </pc:sldChg>
      <pc:sldChg chg="add del">
        <pc:chgData name="Sowers, Kerri L." userId="1cb301ef-3310-4414-99e8-f37ddf071a05" providerId="ADAL" clId="{A0399AA7-E487-4098-A7B6-A7613C75DF00}" dt="2022-11-03T18:16:51.664" v="335"/>
        <pc:sldMkLst>
          <pc:docMk/>
          <pc:sldMk cId="1018306340" sldId="292"/>
        </pc:sldMkLst>
      </pc:sldChg>
      <pc:sldChg chg="del">
        <pc:chgData name="Sowers, Kerri L." userId="1cb301ef-3310-4414-99e8-f37ddf071a05" providerId="ADAL" clId="{A0399AA7-E487-4098-A7B6-A7613C75DF00}" dt="2022-11-03T18:16:35.481" v="330" actId="47"/>
        <pc:sldMkLst>
          <pc:docMk/>
          <pc:sldMk cId="3761723843" sldId="293"/>
        </pc:sldMkLst>
      </pc:sldChg>
      <pc:sldChg chg="del">
        <pc:chgData name="Sowers, Kerri L." userId="1cb301ef-3310-4414-99e8-f37ddf071a05" providerId="ADAL" clId="{A0399AA7-E487-4098-A7B6-A7613C75DF00}" dt="2022-11-03T18:34:32.604" v="1310" actId="47"/>
        <pc:sldMkLst>
          <pc:docMk/>
          <pc:sldMk cId="3474482228" sldId="294"/>
        </pc:sldMkLst>
      </pc:sldChg>
      <pc:sldChg chg="del">
        <pc:chgData name="Sowers, Kerri L." userId="1cb301ef-3310-4414-99e8-f37ddf071a05" providerId="ADAL" clId="{A0399AA7-E487-4098-A7B6-A7613C75DF00}" dt="2022-11-03T18:09:53.063" v="29" actId="47"/>
        <pc:sldMkLst>
          <pc:docMk/>
          <pc:sldMk cId="3527502791" sldId="295"/>
        </pc:sldMkLst>
      </pc:sldChg>
      <pc:sldChg chg="modSp add mod">
        <pc:chgData name="Sowers, Kerri L." userId="1cb301ef-3310-4414-99e8-f37ddf071a05" providerId="ADAL" clId="{A0399AA7-E487-4098-A7B6-A7613C75DF00}" dt="2022-11-03T18:09:31.734" v="12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A0399AA7-E487-4098-A7B6-A7613C75DF00}" dt="2022-11-03T18:09:31.734" v="12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add mod">
        <pc:chgData name="Sowers, Kerri L." userId="1cb301ef-3310-4414-99e8-f37ddf071a05" providerId="ADAL" clId="{A0399AA7-E487-4098-A7B6-A7613C75DF00}" dt="2022-11-03T18:09:50.857" v="28" actId="20577"/>
        <pc:sldMkLst>
          <pc:docMk/>
          <pc:sldMk cId="3414433457" sldId="297"/>
        </pc:sldMkLst>
        <pc:spChg chg="mod">
          <ac:chgData name="Sowers, Kerri L." userId="1cb301ef-3310-4414-99e8-f37ddf071a05" providerId="ADAL" clId="{A0399AA7-E487-4098-A7B6-A7613C75DF00}" dt="2022-11-03T18:09:50.857" v="28" actId="20577"/>
          <ac:spMkLst>
            <pc:docMk/>
            <pc:sldMk cId="3414433457" sldId="297"/>
            <ac:spMk id="11" creationId="{89E767BD-AA8B-49AE-A1DF-B2C2875D7C49}"/>
          </ac:spMkLst>
        </pc:spChg>
      </pc:sldChg>
      <pc:sldChg chg="add">
        <pc:chgData name="Sowers, Kerri L." userId="1cb301ef-3310-4414-99e8-f37ddf071a05" providerId="ADAL" clId="{A0399AA7-E487-4098-A7B6-A7613C75DF00}" dt="2022-11-03T18:09:57.989" v="30"/>
        <pc:sldMkLst>
          <pc:docMk/>
          <pc:sldMk cId="734720487" sldId="298"/>
        </pc:sldMkLst>
      </pc:sldChg>
      <pc:sldChg chg="modSp add mod">
        <pc:chgData name="Sowers, Kerri L." userId="1cb301ef-3310-4414-99e8-f37ddf071a05" providerId="ADAL" clId="{A0399AA7-E487-4098-A7B6-A7613C75DF00}" dt="2022-11-03T18:26:44.445" v="366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A0399AA7-E487-4098-A7B6-A7613C75DF00}" dt="2022-11-03T18:26:44.445" v="366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A0399AA7-E487-4098-A7B6-A7613C75DF00}" dt="2022-11-03T18:11:07.245" v="107" actId="27636"/>
        <pc:sldMkLst>
          <pc:docMk/>
          <pc:sldMk cId="4066556108" sldId="300"/>
        </pc:sldMkLst>
        <pc:spChg chg="mod">
          <ac:chgData name="Sowers, Kerri L." userId="1cb301ef-3310-4414-99e8-f37ddf071a05" providerId="ADAL" clId="{A0399AA7-E487-4098-A7B6-A7613C75DF00}" dt="2022-11-03T18:11:07.245" v="107" actId="27636"/>
          <ac:spMkLst>
            <pc:docMk/>
            <pc:sldMk cId="4066556108" sldId="300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A0399AA7-E487-4098-A7B6-A7613C75DF00}" dt="2022-11-03T18:40:28.589" v="1655" actId="20577"/>
        <pc:sldMkLst>
          <pc:docMk/>
          <pc:sldMk cId="1161022805" sldId="301"/>
        </pc:sldMkLst>
        <pc:spChg chg="mod">
          <ac:chgData name="Sowers, Kerri L." userId="1cb301ef-3310-4414-99e8-f37ddf071a05" providerId="ADAL" clId="{A0399AA7-E487-4098-A7B6-A7613C75DF00}" dt="2022-11-03T18:40:28.589" v="1655" actId="20577"/>
          <ac:spMkLst>
            <pc:docMk/>
            <pc:sldMk cId="1161022805" sldId="301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12:55.958" v="146" actId="113"/>
          <ac:spMkLst>
            <pc:docMk/>
            <pc:sldMk cId="1161022805" sldId="301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A0399AA7-E487-4098-A7B6-A7613C75DF00}" dt="2022-11-03T18:13:14.069" v="147"/>
        <pc:sldMkLst>
          <pc:docMk/>
          <pc:sldMk cId="815530827" sldId="302"/>
        </pc:sldMkLst>
      </pc:sldChg>
      <pc:sldChg chg="modSp add mod">
        <pc:chgData name="Sowers, Kerri L." userId="1cb301ef-3310-4414-99e8-f37ddf071a05" providerId="ADAL" clId="{A0399AA7-E487-4098-A7B6-A7613C75DF00}" dt="2022-11-03T18:40:32.677" v="1660" actId="20577"/>
        <pc:sldMkLst>
          <pc:docMk/>
          <pc:sldMk cId="298937396" sldId="303"/>
        </pc:sldMkLst>
        <pc:spChg chg="mod">
          <ac:chgData name="Sowers, Kerri L." userId="1cb301ef-3310-4414-99e8-f37ddf071a05" providerId="ADAL" clId="{A0399AA7-E487-4098-A7B6-A7613C75DF00}" dt="2022-11-03T18:40:32.677" v="1660" actId="20577"/>
          <ac:spMkLst>
            <pc:docMk/>
            <pc:sldMk cId="298937396" sldId="303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29:00.731" v="522" actId="20577"/>
          <ac:spMkLst>
            <pc:docMk/>
            <pc:sldMk cId="298937396" sldId="303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A0399AA7-E487-4098-A7B6-A7613C75DF00}" dt="2022-11-03T18:40:36.640" v="1665" actId="20577"/>
        <pc:sldMkLst>
          <pc:docMk/>
          <pc:sldMk cId="2105176167" sldId="304"/>
        </pc:sldMkLst>
        <pc:spChg chg="mod">
          <ac:chgData name="Sowers, Kerri L." userId="1cb301ef-3310-4414-99e8-f37ddf071a05" providerId="ADAL" clId="{A0399AA7-E487-4098-A7B6-A7613C75DF00}" dt="2022-11-03T18:40:36.640" v="1665" actId="20577"/>
          <ac:spMkLst>
            <pc:docMk/>
            <pc:sldMk cId="2105176167" sldId="304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28:55.502" v="519" actId="20577"/>
          <ac:spMkLst>
            <pc:docMk/>
            <pc:sldMk cId="2105176167" sldId="304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A0399AA7-E487-4098-A7B6-A7613C75DF00}" dt="2022-11-03T18:16:47.133" v="334"/>
        <pc:sldMkLst>
          <pc:docMk/>
          <pc:sldMk cId="4282694038" sldId="305"/>
        </pc:sldMkLst>
      </pc:sldChg>
      <pc:sldChg chg="add">
        <pc:chgData name="Sowers, Kerri L." userId="1cb301ef-3310-4414-99e8-f37ddf071a05" providerId="ADAL" clId="{A0399AA7-E487-4098-A7B6-A7613C75DF00}" dt="2022-11-03T18:16:56.029" v="336"/>
        <pc:sldMkLst>
          <pc:docMk/>
          <pc:sldMk cId="4287392189" sldId="306"/>
        </pc:sldMkLst>
      </pc:sldChg>
      <pc:sldChg chg="modSp add mod">
        <pc:chgData name="Sowers, Kerri L." userId="1cb301ef-3310-4414-99e8-f37ddf071a05" providerId="ADAL" clId="{A0399AA7-E487-4098-A7B6-A7613C75DF00}" dt="2022-11-03T18:29:31.115" v="576" actId="20577"/>
        <pc:sldMkLst>
          <pc:docMk/>
          <pc:sldMk cId="653076485" sldId="307"/>
        </pc:sldMkLst>
        <pc:spChg chg="mod">
          <ac:chgData name="Sowers, Kerri L." userId="1cb301ef-3310-4414-99e8-f37ddf071a05" providerId="ADAL" clId="{A0399AA7-E487-4098-A7B6-A7613C75DF00}" dt="2022-11-03T18:29:14.844" v="533" actId="20577"/>
          <ac:spMkLst>
            <pc:docMk/>
            <pc:sldMk cId="653076485" sldId="307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29:31.115" v="576" actId="20577"/>
          <ac:spMkLst>
            <pc:docMk/>
            <pc:sldMk cId="653076485" sldId="307"/>
            <ac:spMk id="4" creationId="{C8B2EA53-B0F6-B253-FCE6-EB5022A293A3}"/>
          </ac:spMkLst>
        </pc:spChg>
      </pc:sldChg>
      <pc:sldChg chg="modSp add mod">
        <pc:chgData name="Sowers, Kerri L." userId="1cb301ef-3310-4414-99e8-f37ddf071a05" providerId="ADAL" clId="{A0399AA7-E487-4098-A7B6-A7613C75DF00}" dt="2022-11-03T18:30:28.492" v="620" actId="20577"/>
        <pc:sldMkLst>
          <pc:docMk/>
          <pc:sldMk cId="2512679910" sldId="308"/>
        </pc:sldMkLst>
        <pc:spChg chg="mod">
          <ac:chgData name="Sowers, Kerri L." userId="1cb301ef-3310-4414-99e8-f37ddf071a05" providerId="ADAL" clId="{A0399AA7-E487-4098-A7B6-A7613C75DF00}" dt="2022-11-03T18:30:28.492" v="620" actId="20577"/>
          <ac:spMkLst>
            <pc:docMk/>
            <pc:sldMk cId="2512679910" sldId="308"/>
            <ac:spMk id="3" creationId="{B0E4E216-8CF6-CA9E-A6CD-7E975EA36CFA}"/>
          </ac:spMkLst>
        </pc:spChg>
      </pc:sldChg>
      <pc:sldChg chg="modSp add mod">
        <pc:chgData name="Sowers, Kerri L." userId="1cb301ef-3310-4414-99e8-f37ddf071a05" providerId="ADAL" clId="{A0399AA7-E487-4098-A7B6-A7613C75DF00}" dt="2022-11-03T18:34:28.367" v="1309" actId="14100"/>
        <pc:sldMkLst>
          <pc:docMk/>
          <pc:sldMk cId="763377319" sldId="309"/>
        </pc:sldMkLst>
        <pc:spChg chg="mod">
          <ac:chgData name="Sowers, Kerri L." userId="1cb301ef-3310-4414-99e8-f37ddf071a05" providerId="ADAL" clId="{A0399AA7-E487-4098-A7B6-A7613C75DF00}" dt="2022-11-03T18:31:01.213" v="644" actId="14100"/>
          <ac:spMkLst>
            <pc:docMk/>
            <pc:sldMk cId="763377319" sldId="309"/>
            <ac:spMk id="2" creationId="{F9763B19-966B-A94B-B562-1D5574D5634D}"/>
          </ac:spMkLst>
        </pc:spChg>
        <pc:spChg chg="mod">
          <ac:chgData name="Sowers, Kerri L." userId="1cb301ef-3310-4414-99e8-f37ddf071a05" providerId="ADAL" clId="{A0399AA7-E487-4098-A7B6-A7613C75DF00}" dt="2022-11-03T18:34:28.367" v="1309" actId="14100"/>
          <ac:spMkLst>
            <pc:docMk/>
            <pc:sldMk cId="763377319" sldId="309"/>
            <ac:spMk id="3" creationId="{ADA8521D-115C-9444-34F4-0EA353389DD9}"/>
          </ac:spMkLst>
        </pc:spChg>
      </pc:sldChg>
      <pc:sldChg chg="add del">
        <pc:chgData name="Sowers, Kerri L." userId="1cb301ef-3310-4414-99e8-f37ddf071a05" providerId="ADAL" clId="{A0399AA7-E487-4098-A7B6-A7613C75DF00}" dt="2022-11-03T18:35:55.708" v="1350" actId="47"/>
        <pc:sldMkLst>
          <pc:docMk/>
          <pc:sldMk cId="3193926269" sldId="310"/>
        </pc:sldMkLst>
      </pc:sldChg>
      <pc:sldChg chg="add">
        <pc:chgData name="Sowers, Kerri L." userId="1cb301ef-3310-4414-99e8-f37ddf071a05" providerId="ADAL" clId="{A0399AA7-E487-4098-A7B6-A7613C75DF00}" dt="2022-11-03T18:24:10.410" v="344"/>
        <pc:sldMkLst>
          <pc:docMk/>
          <pc:sldMk cId="3335161761" sldId="311"/>
        </pc:sldMkLst>
      </pc:sldChg>
    </pc:docChg>
  </pc:docChgLst>
  <pc:docChgLst>
    <pc:chgData name="Sowers, Kerri L." userId="1cb301ef-3310-4414-99e8-f37ddf071a05" providerId="ADAL" clId="{C698153D-C2B7-45C6-81B8-E59EF44BEAB3}"/>
    <pc:docChg chg="custSel modSld">
      <pc:chgData name="Sowers, Kerri L." userId="1cb301ef-3310-4414-99e8-f37ddf071a05" providerId="ADAL" clId="{C698153D-C2B7-45C6-81B8-E59EF44BEAB3}" dt="2023-11-05T01:01:15.610" v="91" actId="1076"/>
      <pc:docMkLst>
        <pc:docMk/>
      </pc:docMkLst>
      <pc:sldChg chg="modSp mod">
        <pc:chgData name="Sowers, Kerri L." userId="1cb301ef-3310-4414-99e8-f37ddf071a05" providerId="ADAL" clId="{C698153D-C2B7-45C6-81B8-E59EF44BEAB3}" dt="2023-11-05T00:58:55.680" v="13" actId="20577"/>
        <pc:sldMkLst>
          <pc:docMk/>
          <pc:sldMk cId="504901023" sldId="296"/>
        </pc:sldMkLst>
        <pc:spChg chg="mod">
          <ac:chgData name="Sowers, Kerri L." userId="1cb301ef-3310-4414-99e8-f37ddf071a05" providerId="ADAL" clId="{C698153D-C2B7-45C6-81B8-E59EF44BEAB3}" dt="2023-11-05T00:58:55.680" v="13" actId="20577"/>
          <ac:spMkLst>
            <pc:docMk/>
            <pc:sldMk cId="504901023" sldId="296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C698153D-C2B7-45C6-81B8-E59EF44BEAB3}" dt="2023-11-04T23:57:38.090" v="11" actId="14100"/>
        <pc:sldMkLst>
          <pc:docMk/>
          <pc:sldMk cId="734720487" sldId="298"/>
        </pc:sldMkLst>
        <pc:spChg chg="mod">
          <ac:chgData name="Sowers, Kerri L." userId="1cb301ef-3310-4414-99e8-f37ddf071a05" providerId="ADAL" clId="{C698153D-C2B7-45C6-81B8-E59EF44BEAB3}" dt="2023-11-04T23:57:38.090" v="11" actId="14100"/>
          <ac:spMkLst>
            <pc:docMk/>
            <pc:sldMk cId="734720487" sldId="298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C698153D-C2B7-45C6-81B8-E59EF44BEAB3}" dt="2023-11-05T00:59:05.252" v="17" actId="20577"/>
        <pc:sldMkLst>
          <pc:docMk/>
          <pc:sldMk cId="3929381674" sldId="299"/>
        </pc:sldMkLst>
        <pc:spChg chg="mod">
          <ac:chgData name="Sowers, Kerri L." userId="1cb301ef-3310-4414-99e8-f37ddf071a05" providerId="ADAL" clId="{C698153D-C2B7-45C6-81B8-E59EF44BEAB3}" dt="2023-11-05T00:59:05.252" v="17" actId="20577"/>
          <ac:spMkLst>
            <pc:docMk/>
            <pc:sldMk cId="3929381674" sldId="299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C698153D-C2B7-45C6-81B8-E59EF44BEAB3}" dt="2023-11-05T00:59:27.235" v="21" actId="1076"/>
        <pc:sldMkLst>
          <pc:docMk/>
          <pc:sldMk cId="4066556108" sldId="300"/>
        </pc:sldMkLst>
        <pc:spChg chg="mod">
          <ac:chgData name="Sowers, Kerri L." userId="1cb301ef-3310-4414-99e8-f37ddf071a05" providerId="ADAL" clId="{C698153D-C2B7-45C6-81B8-E59EF44BEAB3}" dt="2023-11-05T00:59:25.163" v="20" actId="1076"/>
          <ac:spMkLst>
            <pc:docMk/>
            <pc:sldMk cId="4066556108" sldId="300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C698153D-C2B7-45C6-81B8-E59EF44BEAB3}" dt="2023-11-05T00:59:21.645" v="19" actId="732"/>
          <ac:picMkLst>
            <pc:docMk/>
            <pc:sldMk cId="4066556108" sldId="300"/>
            <ac:picMk id="4" creationId="{25372915-4D3C-445C-AF3A-E4E13BCF0150}"/>
          </ac:picMkLst>
        </pc:picChg>
        <pc:picChg chg="mod">
          <ac:chgData name="Sowers, Kerri L." userId="1cb301ef-3310-4414-99e8-f37ddf071a05" providerId="ADAL" clId="{C698153D-C2B7-45C6-81B8-E59EF44BEAB3}" dt="2023-11-05T00:59:27.235" v="21" actId="1076"/>
          <ac:picMkLst>
            <pc:docMk/>
            <pc:sldMk cId="4066556108" sldId="300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C698153D-C2B7-45C6-81B8-E59EF44BEAB3}" dt="2023-11-05T00:59:55.520" v="88" actId="20577"/>
        <pc:sldMkLst>
          <pc:docMk/>
          <pc:sldMk cId="298937396" sldId="303"/>
        </pc:sldMkLst>
        <pc:spChg chg="mod">
          <ac:chgData name="Sowers, Kerri L." userId="1cb301ef-3310-4414-99e8-f37ddf071a05" providerId="ADAL" clId="{C698153D-C2B7-45C6-81B8-E59EF44BEAB3}" dt="2023-11-05T00:59:55.520" v="88" actId="20577"/>
          <ac:spMkLst>
            <pc:docMk/>
            <pc:sldMk cId="298937396" sldId="303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C698153D-C2B7-45C6-81B8-E59EF44BEAB3}" dt="2023-11-05T01:01:15.610" v="91" actId="1076"/>
        <pc:sldMkLst>
          <pc:docMk/>
          <pc:sldMk cId="4287392189" sldId="306"/>
        </pc:sldMkLst>
        <pc:spChg chg="mod">
          <ac:chgData name="Sowers, Kerri L." userId="1cb301ef-3310-4414-99e8-f37ddf071a05" providerId="ADAL" clId="{C698153D-C2B7-45C6-81B8-E59EF44BEAB3}" dt="2023-11-05T01:01:15.610" v="91" actId="1076"/>
          <ac:spMkLst>
            <pc:docMk/>
            <pc:sldMk cId="4287392189" sldId="306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C698153D-C2B7-45C6-81B8-E59EF44BEAB3}" dt="2023-11-05T01:01:11.271" v="90" actId="732"/>
          <ac:picMkLst>
            <pc:docMk/>
            <pc:sldMk cId="4287392189" sldId="306"/>
            <ac:picMk id="6" creationId="{9262BC69-7A38-43B5-94D7-B21BAC192A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67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6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hyperlink" Target="https://www.stockton.edu/academic-affairs/agreements/documents/facultyduedate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tockton.edu/academic-affairs/agreements/personnel-actions-calendar.html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ftunion.org/wp/wp-content/uploads/2023/02/Online-Courses-MOA-2023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tockton.edu/academic-affairs/agreements/documents/SFTMOAEvaluationofFacultyandLibrariansintheTimeofCOVID-19.pdf" TargetMode="Externa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Year 5 (Tenure)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Updates: Kerri Sowers Fall 2023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9508672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Fifth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19552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13164"/>
            <a:ext cx="10797347" cy="5121521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Scholarship Evidence</a:t>
            </a:r>
          </a:p>
          <a:p>
            <a:pPr lvl="1"/>
            <a:r>
              <a:rPr lang="en-US" sz="2800" dirty="0"/>
              <a:t>Samples of scholarly or creative work(s)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dirty="0"/>
              <a:t>External Review (for early promotion to Associate Professor)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the standards for tenure and promotion</a:t>
            </a:r>
            <a:endParaRPr lang="en-US" sz="2800" dirty="0"/>
          </a:p>
          <a:p>
            <a:r>
              <a:rPr lang="en-US" sz="3200" b="1" dirty="0"/>
              <a:t>Service Evidence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  <a:p>
            <a:pPr lvl="1"/>
            <a:r>
              <a:rPr lang="en-US" sz="2800" b="1" i="1" dirty="0">
                <a:highlight>
                  <a:srgbClr val="00FFFF"/>
                </a:highlight>
              </a:rPr>
              <a:t>Provide evidence and reflect about how you have met the standards for tenure and promotion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93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7650622"/>
            <a:ext cx="12376087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446662"/>
            <a:ext cx="6175196" cy="5854889"/>
          </a:xfrm>
        </p:spPr>
        <p:txBody>
          <a:bodyPr>
            <a:normAutofit/>
          </a:bodyPr>
          <a:lstStyle/>
          <a:p>
            <a:r>
              <a:rPr lang="en-US" sz="3200" dirty="0"/>
              <a:t>Missing or inaccurate CV information </a:t>
            </a:r>
          </a:p>
          <a:p>
            <a:r>
              <a:rPr lang="en-US" sz="3200" dirty="0"/>
              <a:t>Not considering the readers when writing (consider clarity, brevity, &amp; specificity)</a:t>
            </a:r>
          </a:p>
          <a:p>
            <a:r>
              <a:rPr lang="en-US" sz="3200" dirty="0"/>
              <a:t>Failing to reference the standards for excellence in teaching, service and scholarship (&amp; promotion)</a:t>
            </a:r>
          </a:p>
          <a:p>
            <a:r>
              <a:rPr lang="en-US" sz="3200" dirty="0"/>
              <a:t>Failing to provide evidence</a:t>
            </a:r>
          </a:p>
          <a:p>
            <a:r>
              <a:rPr lang="en-US" sz="3200" dirty="0"/>
              <a:t>Not connecting your evidence to your self-evaluation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89781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044" y="-10084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44" y="99203"/>
            <a:ext cx="6058735" cy="9512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More 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92044" y="6299200"/>
            <a:ext cx="12376086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080920"/>
            <a:ext cx="6175196" cy="52182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Teaching philosophy not supported by evidence (or missing)</a:t>
            </a:r>
          </a:p>
          <a:p>
            <a:pPr lvl="1"/>
            <a:r>
              <a:rPr lang="en-US" sz="2800" dirty="0"/>
              <a:t>No examples from IDEAs</a:t>
            </a:r>
          </a:p>
          <a:p>
            <a:pPr lvl="1"/>
            <a:r>
              <a:rPr lang="en-US" sz="2800" dirty="0"/>
              <a:t>Overreliance on IDEA scores</a:t>
            </a:r>
          </a:p>
          <a:p>
            <a:pPr lvl="1"/>
            <a:r>
              <a:rPr lang="en-US" sz="2800" dirty="0"/>
              <a:t>Lack of reflection/examination of trends (IDEA &amp; other assessments)</a:t>
            </a:r>
          </a:p>
          <a:p>
            <a:r>
              <a:rPr lang="en-US" sz="3200" dirty="0"/>
              <a:t>Not addressing feedback from previous file letters</a:t>
            </a:r>
          </a:p>
          <a:p>
            <a:r>
              <a:rPr lang="en-US" sz="3200" dirty="0"/>
              <a:t>Not addressing precepting as teaching</a:t>
            </a:r>
          </a:p>
          <a:p>
            <a:r>
              <a:rPr lang="en-US" sz="3200" dirty="0"/>
              <a:t>Blaming students for issues</a:t>
            </a:r>
          </a:p>
          <a:p>
            <a:r>
              <a:rPr lang="en-US" sz="3200" dirty="0"/>
              <a:t>Failing to provide referenced document (or not referencing document used as evidence)</a:t>
            </a:r>
          </a:p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38359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30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811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6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85832"/>
            <a:ext cx="10842170" cy="12485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Next Step: YR 5 (Tenure) Decision Year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Program Review Committee (PRC) Vote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EA53-B0F6-B253-FCE6-EB5022A2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5" y="1595718"/>
            <a:ext cx="11564471" cy="45812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PRC consists of either all or most of the tenured members of your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Minimum of 3 tenured faculty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Large programs (&gt;10 tenured faculty members) the PRC will consist of at least 7 members, elected by simple majority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Decision year – PRC vote</a:t>
            </a:r>
            <a:endParaRPr lang="en-US" sz="2000" b="1" dirty="0"/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Separate vote for tenure and for promotion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can only consider the information in the file when providing feedback or decisions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You are allowed to write rebuttal letters at each stage of the process (PRC, Dean,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You have 3 days (letters are usually due by 2 PM)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Reach out to the Union and CTLD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7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desk&#10;&#10;Description automatically generated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9"/>
            <a:ext cx="1238794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2" y="122690"/>
            <a:ext cx="6736714" cy="8694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Next Step: Dean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" y="7612542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51701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4E216-8CF6-CA9E-A6CD-7E975EA36CFA}"/>
              </a:ext>
            </a:extLst>
          </p:cNvPr>
          <p:cNvSpPr txBox="1"/>
          <p:nvPr/>
        </p:nvSpPr>
        <p:spPr>
          <a:xfrm>
            <a:off x="264722" y="1386768"/>
            <a:ext cx="1128669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Dean will review the PRC letter and your file and make a recommendation separately for tenure and for promotion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You have 3 days to submit a rebuttal letter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7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751" y="2063"/>
            <a:ext cx="1237419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3" y="-25239"/>
            <a:ext cx="11564470" cy="135588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Next Steps: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FRC, Provost, &amp; President Recommendations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6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A8521D-115C-9444-34F4-0EA353389DD9}"/>
              </a:ext>
            </a:extLst>
          </p:cNvPr>
          <p:cNvSpPr txBox="1"/>
          <p:nvPr/>
        </p:nvSpPr>
        <p:spPr>
          <a:xfrm>
            <a:off x="403413" y="1671211"/>
            <a:ext cx="1156447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All decisions go to the FRC, then Provost, then President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If you have a PRC member who is serving on the FRC, they will be recused from the discussion and vote at FRC level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A program member (who was not on your PRC) is allowed to discuss and vote at the FRC level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After the FRC vote and letter, the process will go the Provost and then the President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You may write a rebuttal letter after any level adds their letter (you have 3 days to submit)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37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FAC5B7-3F1E-4172-94FC-15AEB7BB4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"/>
          <a:stretch/>
        </p:blipFill>
        <p:spPr>
          <a:xfrm>
            <a:off x="5052667" y="-35796"/>
            <a:ext cx="7139333" cy="697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93306"/>
            <a:ext cx="4541038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What’s Next?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65" y="1266138"/>
            <a:ext cx="4986241" cy="4868548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/>
              <a:t>Recover (and hopefully celebrate!!)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3300" b="1" dirty="0"/>
              <a:t>Sixth Year Reconsideration Review File</a:t>
            </a:r>
          </a:p>
          <a:p>
            <a:pPr lvl="1"/>
            <a:r>
              <a:rPr lang="en-US" sz="3100" dirty="0"/>
              <a:t>Must have had a positive review at one of the levels</a:t>
            </a:r>
          </a:p>
          <a:p>
            <a:pPr lvl="1"/>
            <a:r>
              <a:rPr lang="en-US" sz="3100" dirty="0"/>
              <a:t>Notify Dean of resubmission at the start of the fall semester</a:t>
            </a:r>
          </a:p>
          <a:p>
            <a:pPr lvl="1"/>
            <a:r>
              <a:rPr lang="en-US" sz="3100" dirty="0"/>
              <a:t>Submit updated file in the fall of year 6 (end of September)</a:t>
            </a:r>
          </a:p>
          <a:p>
            <a:pPr lvl="1"/>
            <a:r>
              <a:rPr lang="en-US" sz="3100" dirty="0"/>
              <a:t>Provide new evidence or improve documentation to correct areas that were deficient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052" y="613468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3530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6" name="Picture 5" descr="A picture containing outdoor, water, beach, sky">
            <a:extLst>
              <a:ext uri="{FF2B5EF4-FFF2-40B4-BE49-F238E27FC236}">
                <a16:creationId xmlns:a16="http://schemas.microsoft.com/office/drawing/2014/main" id="{4FBA3289-FEE9-12F9-EFD3-65F7F2DE2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6"/>
            <a:ext cx="8376694" cy="6282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6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Year 5 (Tenure)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29883"/>
            <a:ext cx="5760721" cy="4665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Covid MOA</a:t>
            </a:r>
            <a:endParaRPr lang="en-US" dirty="0"/>
          </a:p>
          <a:p>
            <a:r>
              <a:rPr lang="en-US" dirty="0">
                <a:hlinkClick r:id="rId10"/>
              </a:rPr>
              <a:t>Online Course MOA</a:t>
            </a:r>
            <a:endParaRPr lang="en-US" dirty="0"/>
          </a:p>
          <a:p>
            <a:r>
              <a:rPr lang="en-US" dirty="0">
                <a:hlinkClick r:id="rId11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2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316422"/>
            <a:ext cx="6397146" cy="4818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YR 5 file is due by 5pm on January 30</a:t>
            </a:r>
            <a:r>
              <a:rPr lang="en-US" sz="5200" b="1" baseline="30000" dirty="0">
                <a:solidFill>
                  <a:schemeClr val="accent2"/>
                </a:solidFill>
              </a:rPr>
              <a:t>th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Ask mentor/colleagues for samples &amp; advice</a:t>
            </a:r>
          </a:p>
          <a:p>
            <a:r>
              <a:rPr lang="en-US" sz="4000" dirty="0"/>
              <a:t>Consider your audience (PRC, Dean, FRC, Provost, President)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2915-4D3C-445C-AF3A-E4E13BCF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22"/>
          <a:stretch/>
        </p:blipFill>
        <p:spPr>
          <a:xfrm>
            <a:off x="0" y="0"/>
            <a:ext cx="12192000" cy="67951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89" y="170487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Purpose of Decision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8833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677" y="1075287"/>
            <a:ext cx="6137705" cy="3372784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200" dirty="0"/>
              <a:t>Procedure required by MOA </a:t>
            </a:r>
          </a:p>
          <a:p>
            <a:r>
              <a:rPr lang="en-US" sz="3200" dirty="0"/>
              <a:t>Self-reflect on performance</a:t>
            </a:r>
          </a:p>
          <a:p>
            <a:r>
              <a:rPr lang="en-US" sz="3200" dirty="0"/>
              <a:t>Receive tenure and promotion</a:t>
            </a:r>
          </a:p>
          <a:p>
            <a:r>
              <a:rPr lang="en-US" sz="3200" dirty="0"/>
              <a:t>Receive feedback from PRC, Dean, FRC, Provost, and President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799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55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67928-2B54-4D7A-A356-423D98BDD3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637" y="62886"/>
            <a:ext cx="9448186" cy="5794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1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2"/>
            <a:ext cx="9556297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Fifth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2594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37673"/>
            <a:ext cx="9161651" cy="4738254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</a:t>
            </a:r>
          </a:p>
          <a:p>
            <a:pPr lvl="1"/>
            <a:r>
              <a:rPr lang="en-US" sz="3200" dirty="0"/>
              <a:t>Narrative - reflect on </a:t>
            </a:r>
            <a:r>
              <a:rPr lang="en-US" sz="3200" b="1" dirty="0"/>
              <a:t>ACHIEVEMENT</a:t>
            </a:r>
            <a:r>
              <a:rPr lang="en-US" sz="3200" dirty="0"/>
              <a:t> of standards</a:t>
            </a:r>
          </a:p>
          <a:p>
            <a:endParaRPr lang="en-US" sz="3600" dirty="0"/>
          </a:p>
          <a:p>
            <a:r>
              <a:rPr lang="en-US" sz="3600" i="1" dirty="0"/>
              <a:t>Consider potential need for decoupling of tenure &amp; promotion in this file (Covid or other reason) </a:t>
            </a:r>
          </a:p>
          <a:p>
            <a:pPr lvl="1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Self-Evaluation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0" y="1433015"/>
            <a:ext cx="5149233" cy="4620086"/>
          </a:xfrm>
        </p:spPr>
        <p:txBody>
          <a:bodyPr>
            <a:normAutofit/>
          </a:bodyPr>
          <a:lstStyle/>
          <a:p>
            <a:r>
              <a:rPr lang="en-US" sz="4400" dirty="0"/>
              <a:t>Executive summary</a:t>
            </a:r>
          </a:p>
          <a:p>
            <a:pPr lvl="1"/>
            <a:r>
              <a:rPr lang="en-US" sz="4000" dirty="0"/>
              <a:t>1-2 page overall summary</a:t>
            </a:r>
          </a:p>
          <a:p>
            <a:r>
              <a:rPr lang="en-US" sz="4400" dirty="0"/>
              <a:t>Narrative</a:t>
            </a:r>
          </a:p>
          <a:p>
            <a:pPr lvl="1"/>
            <a:r>
              <a:rPr lang="en-US" sz="4000" b="1" dirty="0"/>
              <a:t>Teaching </a:t>
            </a:r>
            <a:r>
              <a:rPr lang="en-US" sz="4000" dirty="0"/>
              <a:t>section</a:t>
            </a:r>
          </a:p>
          <a:p>
            <a:pPr lvl="1"/>
            <a:r>
              <a:rPr lang="en-US" sz="4000" b="1" dirty="0"/>
              <a:t>Service </a:t>
            </a:r>
            <a:r>
              <a:rPr lang="en-US" sz="4000" dirty="0"/>
              <a:t>section</a:t>
            </a:r>
            <a:endParaRPr lang="en-US" sz="4000" b="1" dirty="0"/>
          </a:p>
          <a:p>
            <a:pPr lvl="1"/>
            <a:r>
              <a:rPr lang="en-US" sz="4000" b="1" dirty="0"/>
              <a:t>Scholarship </a:t>
            </a:r>
            <a:r>
              <a:rPr lang="en-US" sz="4000" dirty="0"/>
              <a:t>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53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7" y="-203083"/>
            <a:ext cx="9461335" cy="1050807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Fifth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195527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03126"/>
            <a:ext cx="11030430" cy="4632898"/>
          </a:xfrm>
          <a:solidFill>
            <a:schemeClr val="bg1">
              <a:alpha val="9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Teaching Portfolio</a:t>
            </a:r>
          </a:p>
          <a:p>
            <a:pPr lvl="1"/>
            <a:r>
              <a:rPr lang="en-US" sz="3200" dirty="0"/>
              <a:t>Representative syllabi </a:t>
            </a:r>
          </a:p>
          <a:p>
            <a:pPr lvl="1"/>
            <a:r>
              <a:rPr lang="en-US" sz="3200" dirty="0"/>
              <a:t>Peer observation(s) - 2 per year </a:t>
            </a:r>
          </a:p>
          <a:p>
            <a:pPr lvl="2"/>
            <a:r>
              <a:rPr lang="en-US" sz="3200" dirty="0"/>
              <a:t>10 total, except for 2019/2020 – Covid MOA (must cite)</a:t>
            </a:r>
          </a:p>
          <a:p>
            <a:pPr lvl="2"/>
            <a:r>
              <a:rPr lang="en-US" sz="3200" dirty="0"/>
              <a:t>SIPET trained and/or tenured faculty</a:t>
            </a:r>
          </a:p>
          <a:p>
            <a:pPr lvl="2"/>
            <a:r>
              <a:rPr lang="en-US" sz="3200" dirty="0"/>
              <a:t>Hybrid/Online course if they are part of your normal load</a:t>
            </a:r>
          </a:p>
          <a:p>
            <a:pPr lvl="2"/>
            <a:r>
              <a:rPr lang="en-US" sz="3200" dirty="0"/>
              <a:t>G course observation </a:t>
            </a:r>
            <a:r>
              <a:rPr lang="en-US" sz="3200" b="1" dirty="0"/>
              <a:t>required</a:t>
            </a:r>
            <a:r>
              <a:rPr lang="en-US" sz="3200" dirty="0"/>
              <a:t> </a:t>
            </a:r>
          </a:p>
          <a:p>
            <a:pPr lvl="1"/>
            <a:r>
              <a:rPr lang="en-US" sz="3600" dirty="0"/>
              <a:t>IDEA/small class instrument </a:t>
            </a:r>
          </a:p>
          <a:p>
            <a:pPr lvl="2"/>
            <a:r>
              <a:rPr lang="en-US" sz="3200" dirty="0"/>
              <a:t>Optional for spring 2020 – Covid MOA (must cite)</a:t>
            </a:r>
          </a:p>
          <a:p>
            <a:pPr lvl="1"/>
            <a:r>
              <a:rPr lang="en-US" sz="3200" dirty="0"/>
              <a:t>Precepting survey</a:t>
            </a:r>
          </a:p>
          <a:p>
            <a:pPr lvl="1"/>
            <a:r>
              <a:rPr lang="en-US" sz="3200" dirty="0"/>
              <a:t>Optional additional materials (sample assignments, lectures, rubrics, class feedback, etc.)</a:t>
            </a:r>
          </a:p>
          <a:p>
            <a:pPr lvl="1"/>
            <a:r>
              <a:rPr lang="en-US" sz="3200" b="1" i="1" dirty="0">
                <a:highlight>
                  <a:srgbClr val="00FFFF"/>
                </a:highlight>
              </a:rPr>
              <a:t>Provide evidence and reflect about how you have met the standards for tenure and promotion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D1DE87-7B76-47F1-90B9-043159A74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79357E-2D9A-4D08-95C0-BBBE42F0F2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110284-81DC-4B32-B227-E852F5B8C68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912</Words>
  <Application>Microsoft Office PowerPoint</Application>
  <PresentationFormat>Widescreen</PresentationFormat>
  <Paragraphs>137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Office Theme</vt:lpstr>
      <vt:lpstr>File Construction Workshop Year 5 (Tenure)  Original content: CTLD 2020 Updates: Kerri Sowers Fall 2023</vt:lpstr>
      <vt:lpstr>Today’s Session</vt:lpstr>
      <vt:lpstr>Important Resources</vt:lpstr>
      <vt:lpstr>File Construction Approach</vt:lpstr>
      <vt:lpstr>Purpose of Decision File</vt:lpstr>
      <vt:lpstr>PowerPoint Presentation</vt:lpstr>
      <vt:lpstr>Required Fifth Year File Content</vt:lpstr>
      <vt:lpstr>Self-Evaluation</vt:lpstr>
      <vt:lpstr>Required Fifth Year File Content</vt:lpstr>
      <vt:lpstr>Required Fifth Year File Content</vt:lpstr>
      <vt:lpstr>Mistakes to Avoid</vt:lpstr>
      <vt:lpstr>More Mistakes to Avoid</vt:lpstr>
      <vt:lpstr>Uploading File Content</vt:lpstr>
      <vt:lpstr>Next Step: YR 5 (Tenure) Decision Year Program Review Committee (PRC) Vote</vt:lpstr>
      <vt:lpstr>Next Step: Dean Review</vt:lpstr>
      <vt:lpstr>Next Steps: FRC, Provost, &amp; President Recommendations</vt:lpstr>
      <vt:lpstr>What’s Next?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89</cp:revision>
  <dcterms:created xsi:type="dcterms:W3CDTF">2019-01-23T14:55:11Z</dcterms:created>
  <dcterms:modified xsi:type="dcterms:W3CDTF">2023-11-05T01:01:20Z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