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92" r:id="rId5"/>
    <p:sldId id="293" r:id="rId6"/>
    <p:sldId id="294" r:id="rId7"/>
    <p:sldId id="265" r:id="rId8"/>
    <p:sldId id="262" r:id="rId9"/>
    <p:sldId id="291" r:id="rId10"/>
    <p:sldId id="301" r:id="rId11"/>
    <p:sldId id="269" r:id="rId12"/>
    <p:sldId id="295" r:id="rId13"/>
    <p:sldId id="302" r:id="rId14"/>
    <p:sldId id="297" r:id="rId15"/>
    <p:sldId id="303" r:id="rId16"/>
    <p:sldId id="290" r:id="rId17"/>
    <p:sldId id="298" r:id="rId18"/>
    <p:sldId id="299" r:id="rId19"/>
    <p:sldId id="300" r:id="rId20"/>
    <p:sldId id="271" r:id="rId21"/>
    <p:sldId id="289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544"/>
    <a:srgbClr val="E3E2DC"/>
    <a:srgbClr val="CBD2DE"/>
    <a:srgbClr val="FFFFFF"/>
    <a:srgbClr val="EAE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2150" autoAdjust="0"/>
  </p:normalViewPr>
  <p:slideViewPr>
    <p:cSldViewPr snapToGrid="0" snapToObjects="1">
      <p:cViewPr varScale="1">
        <p:scale>
          <a:sx n="77" d="100"/>
          <a:sy n="77" d="100"/>
        </p:scale>
        <p:origin x="18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wers, Kerri L." userId="1cb301ef-3310-4414-99e8-f37ddf071a05" providerId="ADAL" clId="{6D33C2AC-7FE0-4614-92BA-970F72157765}"/>
    <pc:docChg chg="custSel modSld">
      <pc:chgData name="Sowers, Kerri L." userId="1cb301ef-3310-4414-99e8-f37ddf071a05" providerId="ADAL" clId="{6D33C2AC-7FE0-4614-92BA-970F72157765}" dt="2024-09-19T18:23:27.206" v="37" actId="1076"/>
      <pc:docMkLst>
        <pc:docMk/>
      </pc:docMkLst>
      <pc:sldChg chg="modSp mod">
        <pc:chgData name="Sowers, Kerri L." userId="1cb301ef-3310-4414-99e8-f37ddf071a05" providerId="ADAL" clId="{6D33C2AC-7FE0-4614-92BA-970F72157765}" dt="2024-09-19T18:11:13.739" v="34" actId="20577"/>
        <pc:sldMkLst>
          <pc:docMk/>
          <pc:sldMk cId="229690995" sldId="265"/>
        </pc:sldMkLst>
        <pc:spChg chg="mod">
          <ac:chgData name="Sowers, Kerri L." userId="1cb301ef-3310-4414-99e8-f37ddf071a05" providerId="ADAL" clId="{6D33C2AC-7FE0-4614-92BA-970F72157765}" dt="2024-09-19T18:11:13.739" v="34" actId="20577"/>
          <ac:spMkLst>
            <pc:docMk/>
            <pc:sldMk cId="229690995" sldId="265"/>
            <ac:spMk id="3" creationId="{9A4E5F17-706D-4391-8A57-BB852713A4ED}"/>
          </ac:spMkLst>
        </pc:spChg>
      </pc:sldChg>
      <pc:sldChg chg="addSp delSp modSp mod">
        <pc:chgData name="Sowers, Kerri L." userId="1cb301ef-3310-4414-99e8-f37ddf071a05" providerId="ADAL" clId="{6D33C2AC-7FE0-4614-92BA-970F72157765}" dt="2024-09-19T18:23:27.206" v="37" actId="1076"/>
        <pc:sldMkLst>
          <pc:docMk/>
          <pc:sldMk cId="3843411022" sldId="289"/>
        </pc:sldMkLst>
        <pc:picChg chg="add mod">
          <ac:chgData name="Sowers, Kerri L." userId="1cb301ef-3310-4414-99e8-f37ddf071a05" providerId="ADAL" clId="{6D33C2AC-7FE0-4614-92BA-970F72157765}" dt="2024-09-19T18:23:27.206" v="37" actId="1076"/>
          <ac:picMkLst>
            <pc:docMk/>
            <pc:sldMk cId="3843411022" sldId="289"/>
            <ac:picMk id="2" creationId="{80F785F3-F96A-D577-244E-851E45D2CA45}"/>
          </ac:picMkLst>
        </pc:picChg>
        <pc:picChg chg="del">
          <ac:chgData name="Sowers, Kerri L." userId="1cb301ef-3310-4414-99e8-f37ddf071a05" providerId="ADAL" clId="{6D33C2AC-7FE0-4614-92BA-970F72157765}" dt="2024-09-19T18:23:21.613" v="35" actId="478"/>
          <ac:picMkLst>
            <pc:docMk/>
            <pc:sldMk cId="3843411022" sldId="289"/>
            <ac:picMk id="6" creationId="{4FBA3289-FEE9-12F9-EFD3-65F7F2DE2C40}"/>
          </ac:picMkLst>
        </pc:picChg>
      </pc:sldChg>
      <pc:sldChg chg="modSp mod">
        <pc:chgData name="Sowers, Kerri L." userId="1cb301ef-3310-4414-99e8-f37ddf071a05" providerId="ADAL" clId="{6D33C2AC-7FE0-4614-92BA-970F72157765}" dt="2024-09-19T18:09:44.298" v="10" actId="14100"/>
        <pc:sldMkLst>
          <pc:docMk/>
          <pc:sldMk cId="734720487" sldId="294"/>
        </pc:sldMkLst>
        <pc:spChg chg="mod">
          <ac:chgData name="Sowers, Kerri L." userId="1cb301ef-3310-4414-99e8-f37ddf071a05" providerId="ADAL" clId="{6D33C2AC-7FE0-4614-92BA-970F72157765}" dt="2024-09-19T18:09:44.298" v="10" actId="14100"/>
          <ac:spMkLst>
            <pc:docMk/>
            <pc:sldMk cId="734720487" sldId="294"/>
            <ac:spMk id="11" creationId="{89E767BD-AA8B-49AE-A1DF-B2C2875D7C49}"/>
          </ac:spMkLst>
        </pc:spChg>
      </pc:sldChg>
    </pc:docChg>
  </pc:docChgLst>
  <pc:docChgLst>
    <pc:chgData name="Sowers, Kerri L." userId="1cb301ef-3310-4414-99e8-f37ddf071a05" providerId="ADAL" clId="{E0C61FB6-9F11-4648-8F6D-13FC51C55E95}"/>
    <pc:docChg chg="modSld">
      <pc:chgData name="Sowers, Kerri L." userId="1cb301ef-3310-4414-99e8-f37ddf071a05" providerId="ADAL" clId="{E0C61FB6-9F11-4648-8F6D-13FC51C55E95}" dt="2024-11-08T20:07:05.134" v="41" actId="6549"/>
      <pc:docMkLst>
        <pc:docMk/>
      </pc:docMkLst>
      <pc:sldChg chg="modSp mod">
        <pc:chgData name="Sowers, Kerri L." userId="1cb301ef-3310-4414-99e8-f37ddf071a05" providerId="ADAL" clId="{E0C61FB6-9F11-4648-8F6D-13FC51C55E95}" dt="2024-11-08T20:07:05.134" v="41" actId="6549"/>
        <pc:sldMkLst>
          <pc:docMk/>
          <pc:sldMk cId="229690995" sldId="265"/>
        </pc:sldMkLst>
        <pc:spChg chg="mod">
          <ac:chgData name="Sowers, Kerri L." userId="1cb301ef-3310-4414-99e8-f37ddf071a05" providerId="ADAL" clId="{E0C61FB6-9F11-4648-8F6D-13FC51C55E95}" dt="2024-11-08T20:07:05.134" v="41" actId="6549"/>
          <ac:spMkLst>
            <pc:docMk/>
            <pc:sldMk cId="229690995" sldId="265"/>
            <ac:spMk id="3" creationId="{9A4E5F17-706D-4391-8A57-BB852713A4ED}"/>
          </ac:spMkLst>
        </pc:spChg>
      </pc:sldChg>
    </pc:docChg>
  </pc:docChgLst>
  <pc:docChgLst>
    <pc:chgData name="Sowers, Kerri L." userId="1cb301ef-3310-4414-99e8-f37ddf071a05" providerId="ADAL" clId="{6E635C21-6F25-4B9C-A60A-E2737510F280}"/>
    <pc:docChg chg="undo custSel addSld delSld modSld sldOrd">
      <pc:chgData name="Sowers, Kerri L." userId="1cb301ef-3310-4414-99e8-f37ddf071a05" providerId="ADAL" clId="{6E635C21-6F25-4B9C-A60A-E2737510F280}" dt="2022-11-03T17:49:32.886" v="1718" actId="20577"/>
      <pc:docMkLst>
        <pc:docMk/>
      </pc:docMkLst>
      <pc:sldChg chg="addSp delSp del mod">
        <pc:chgData name="Sowers, Kerri L." userId="1cb301ef-3310-4414-99e8-f37ddf071a05" providerId="ADAL" clId="{6E635C21-6F25-4B9C-A60A-E2737510F280}" dt="2022-10-30T19:47:52.401" v="3" actId="47"/>
        <pc:sldMkLst>
          <pc:docMk/>
          <pc:sldMk cId="3088444284" sldId="258"/>
        </pc:sldMkLst>
        <pc:spChg chg="add del">
          <ac:chgData name="Sowers, Kerri L." userId="1cb301ef-3310-4414-99e8-f37ddf071a05" providerId="ADAL" clId="{6E635C21-6F25-4B9C-A60A-E2737510F280}" dt="2022-10-30T19:46:42.327" v="1" actId="22"/>
          <ac:spMkLst>
            <pc:docMk/>
            <pc:sldMk cId="3088444284" sldId="258"/>
            <ac:spMk id="4" creationId="{4A64A3E1-E373-FF85-2C17-C944E36CBBB4}"/>
          </ac:spMkLst>
        </pc:spChg>
      </pc:sldChg>
      <pc:sldChg chg="del modNotesTx">
        <pc:chgData name="Sowers, Kerri L." userId="1cb301ef-3310-4414-99e8-f37ddf071a05" providerId="ADAL" clId="{6E635C21-6F25-4B9C-A60A-E2737510F280}" dt="2022-10-30T19:49:13.281" v="19" actId="47"/>
        <pc:sldMkLst>
          <pc:docMk/>
          <pc:sldMk cId="2231235134" sldId="260"/>
        </pc:sldMkLst>
      </pc:sldChg>
      <pc:sldChg chg="modSp del mod">
        <pc:chgData name="Sowers, Kerri L." userId="1cb301ef-3310-4414-99e8-f37ddf071a05" providerId="ADAL" clId="{6E635C21-6F25-4B9C-A60A-E2737510F280}" dt="2022-10-30T20:04:54.830" v="203" actId="47"/>
        <pc:sldMkLst>
          <pc:docMk/>
          <pc:sldMk cId="2872965348" sldId="261"/>
        </pc:sldMkLst>
        <pc:spChg chg="mod">
          <ac:chgData name="Sowers, Kerri L." userId="1cb301ef-3310-4414-99e8-f37ddf071a05" providerId="ADAL" clId="{6E635C21-6F25-4B9C-A60A-E2737510F280}" dt="2022-10-30T20:03:39.405" v="202" actId="403"/>
          <ac:spMkLst>
            <pc:docMk/>
            <pc:sldMk cId="2872965348" sldId="261"/>
            <ac:spMk id="8" creationId="{3555622B-5DE0-451A-9CC1-6394A9B5B1AE}"/>
          </ac:spMkLst>
        </pc:spChg>
        <pc:picChg chg="mod">
          <ac:chgData name="Sowers, Kerri L." userId="1cb301ef-3310-4414-99e8-f37ddf071a05" providerId="ADAL" clId="{6E635C21-6F25-4B9C-A60A-E2737510F280}" dt="2022-10-30T20:02:57.130" v="195" actId="1076"/>
          <ac:picMkLst>
            <pc:docMk/>
            <pc:sldMk cId="2872965348" sldId="261"/>
            <ac:picMk id="3" creationId="{85C1B1B9-1836-46E3-B374-6F28B69A21EB}"/>
          </ac:picMkLst>
        </pc:picChg>
      </pc:sldChg>
      <pc:sldChg chg="modSp mod modTransition modNotesTx">
        <pc:chgData name="Sowers, Kerri L." userId="1cb301ef-3310-4414-99e8-f37ddf071a05" providerId="ADAL" clId="{6E635C21-6F25-4B9C-A60A-E2737510F280}" dt="2022-11-03T17:49:32.886" v="1718" actId="20577"/>
        <pc:sldMkLst>
          <pc:docMk/>
          <pc:sldMk cId="2309489632" sldId="262"/>
        </pc:sldMkLst>
        <pc:spChg chg="mod">
          <ac:chgData name="Sowers, Kerri L." userId="1cb301ef-3310-4414-99e8-f37ddf071a05" providerId="ADAL" clId="{6E635C21-6F25-4B9C-A60A-E2737510F280}" dt="2022-11-03T17:49:32.886" v="1718" actId="20577"/>
          <ac:spMkLst>
            <pc:docMk/>
            <pc:sldMk cId="2309489632" sldId="262"/>
            <ac:spMk id="3" creationId="{9A4E5F17-706D-4391-8A57-BB852713A4ED}"/>
          </ac:spMkLst>
        </pc:spChg>
      </pc:sldChg>
      <pc:sldChg chg="modSp del mod modTransition modNotesTx">
        <pc:chgData name="Sowers, Kerri L." userId="1cb301ef-3310-4414-99e8-f37ddf071a05" providerId="ADAL" clId="{6E635C21-6F25-4B9C-A60A-E2737510F280}" dt="2022-11-03T16:16:56.845" v="1656" actId="47"/>
        <pc:sldMkLst>
          <pc:docMk/>
          <pc:sldMk cId="1959404671" sldId="263"/>
        </pc:sldMkLst>
        <pc:spChg chg="mod">
          <ac:chgData name="Sowers, Kerri L." userId="1cb301ef-3310-4414-99e8-f37ddf071a05" providerId="ADAL" clId="{6E635C21-6F25-4B9C-A60A-E2737510F280}" dt="2022-10-31T00:06:26.885" v="875" actId="6549"/>
          <ac:spMkLst>
            <pc:docMk/>
            <pc:sldMk cId="1959404671" sldId="263"/>
            <ac:spMk id="3" creationId="{9A4E5F17-706D-4391-8A57-BB852713A4ED}"/>
          </ac:spMkLst>
        </pc:spChg>
      </pc:sldChg>
      <pc:sldChg chg="del">
        <pc:chgData name="Sowers, Kerri L." userId="1cb301ef-3310-4414-99e8-f37ddf071a05" providerId="ADAL" clId="{6E635C21-6F25-4B9C-A60A-E2737510F280}" dt="2022-10-31T00:07:53.092" v="963" actId="47"/>
        <pc:sldMkLst>
          <pc:docMk/>
          <pc:sldMk cId="1572075156" sldId="264"/>
        </pc:sldMkLst>
      </pc:sldChg>
      <pc:sldChg chg="modSp mod modTransition modNotesTx">
        <pc:chgData name="Sowers, Kerri L." userId="1cb301ef-3310-4414-99e8-f37ddf071a05" providerId="ADAL" clId="{6E635C21-6F25-4B9C-A60A-E2737510F280}" dt="2022-11-03T17:41:38.921" v="1681" actId="403"/>
        <pc:sldMkLst>
          <pc:docMk/>
          <pc:sldMk cId="229690995" sldId="265"/>
        </pc:sldMkLst>
        <pc:spChg chg="mod">
          <ac:chgData name="Sowers, Kerri L." userId="1cb301ef-3310-4414-99e8-f37ddf071a05" providerId="ADAL" clId="{6E635C21-6F25-4B9C-A60A-E2737510F280}" dt="2022-11-03T17:41:38.921" v="1681" actId="403"/>
          <ac:spMkLst>
            <pc:docMk/>
            <pc:sldMk cId="229690995" sldId="265"/>
            <ac:spMk id="3" creationId="{9A4E5F17-706D-4391-8A57-BB852713A4ED}"/>
          </ac:spMkLst>
        </pc:spChg>
      </pc:sldChg>
      <pc:sldChg chg="modSp del mod">
        <pc:chgData name="Sowers, Kerri L." userId="1cb301ef-3310-4414-99e8-f37ddf071a05" providerId="ADAL" clId="{6E635C21-6F25-4B9C-A60A-E2737510F280}" dt="2022-10-31T00:08:45.556" v="968" actId="47"/>
        <pc:sldMkLst>
          <pc:docMk/>
          <pc:sldMk cId="3779444719" sldId="268"/>
        </pc:sldMkLst>
        <pc:spChg chg="mod">
          <ac:chgData name="Sowers, Kerri L." userId="1cb301ef-3310-4414-99e8-f37ddf071a05" providerId="ADAL" clId="{6E635C21-6F25-4B9C-A60A-E2737510F280}" dt="2022-10-31T00:08:19.422" v="965" actId="1076"/>
          <ac:spMkLst>
            <pc:docMk/>
            <pc:sldMk cId="3779444719" sldId="268"/>
            <ac:spMk id="7" creationId="{9849863B-011F-4E42-A3AC-26F92D8D0855}"/>
          </ac:spMkLst>
        </pc:spChg>
        <pc:picChg chg="mod">
          <ac:chgData name="Sowers, Kerri L." userId="1cb301ef-3310-4414-99e8-f37ddf071a05" providerId="ADAL" clId="{6E635C21-6F25-4B9C-A60A-E2737510F280}" dt="2022-10-31T00:08:22.845" v="967" actId="1076"/>
          <ac:picMkLst>
            <pc:docMk/>
            <pc:sldMk cId="3779444719" sldId="268"/>
            <ac:picMk id="12" creationId="{5F6381D1-6453-4342-8E10-7090652CB3DA}"/>
          </ac:picMkLst>
        </pc:picChg>
      </pc:sldChg>
      <pc:sldChg chg="modSp mod modTransition modNotesTx">
        <pc:chgData name="Sowers, Kerri L." userId="1cb301ef-3310-4414-99e8-f37ddf071a05" providerId="ADAL" clId="{6E635C21-6F25-4B9C-A60A-E2737510F280}" dt="2022-10-30T23:59:02.458" v="776"/>
        <pc:sldMkLst>
          <pc:docMk/>
          <pc:sldMk cId="1899141991" sldId="269"/>
        </pc:sldMkLst>
        <pc:spChg chg="mod">
          <ac:chgData name="Sowers, Kerri L." userId="1cb301ef-3310-4414-99e8-f37ddf071a05" providerId="ADAL" clId="{6E635C21-6F25-4B9C-A60A-E2737510F280}" dt="2022-10-30T23:54:22.780" v="665" actId="20577"/>
          <ac:spMkLst>
            <pc:docMk/>
            <pc:sldMk cId="1899141991" sldId="269"/>
            <ac:spMk id="2" creationId="{F9763B19-966B-A94B-B562-1D5574D5634D}"/>
          </ac:spMkLst>
        </pc:spChg>
        <pc:spChg chg="mod">
          <ac:chgData name="Sowers, Kerri L." userId="1cb301ef-3310-4414-99e8-f37ddf071a05" providerId="ADAL" clId="{6E635C21-6F25-4B9C-A60A-E2737510F280}" dt="2022-10-30T23:58:54.673" v="775" actId="14100"/>
          <ac:spMkLst>
            <pc:docMk/>
            <pc:sldMk cId="1899141991" sldId="269"/>
            <ac:spMk id="3" creationId="{9A4E5F17-706D-4391-8A57-BB852713A4ED}"/>
          </ac:spMkLst>
        </pc:spChg>
      </pc:sldChg>
      <pc:sldChg chg="modSp mod modTransition modNotesTx">
        <pc:chgData name="Sowers, Kerri L." userId="1cb301ef-3310-4414-99e8-f37ddf071a05" providerId="ADAL" clId="{6E635C21-6F25-4B9C-A60A-E2737510F280}" dt="2022-10-31T00:22:43.541" v="1644"/>
        <pc:sldMkLst>
          <pc:docMk/>
          <pc:sldMk cId="1493530216" sldId="271"/>
        </pc:sldMkLst>
        <pc:spChg chg="mod">
          <ac:chgData name="Sowers, Kerri L." userId="1cb301ef-3310-4414-99e8-f37ddf071a05" providerId="ADAL" clId="{6E635C21-6F25-4B9C-A60A-E2737510F280}" dt="2022-10-31T00:22:19.549" v="1643" actId="14100"/>
          <ac:spMkLst>
            <pc:docMk/>
            <pc:sldMk cId="1493530216" sldId="271"/>
            <ac:spMk id="3" creationId="{9A4E5F17-706D-4391-8A57-BB852713A4ED}"/>
          </ac:spMkLst>
        </pc:spChg>
      </pc:sldChg>
      <pc:sldChg chg="del">
        <pc:chgData name="Sowers, Kerri L." userId="1cb301ef-3310-4414-99e8-f37ddf071a05" providerId="ADAL" clId="{6E635C21-6F25-4B9C-A60A-E2737510F280}" dt="2022-10-31T00:19:52.077" v="1550" actId="47"/>
        <pc:sldMkLst>
          <pc:docMk/>
          <pc:sldMk cId="3097063100" sldId="288"/>
        </pc:sldMkLst>
      </pc:sldChg>
      <pc:sldChg chg="modSp add del mod">
        <pc:chgData name="Sowers, Kerri L." userId="1cb301ef-3310-4414-99e8-f37ddf071a05" providerId="ADAL" clId="{6E635C21-6F25-4B9C-A60A-E2737510F280}" dt="2022-10-31T00:20:48.996" v="1569" actId="14100"/>
        <pc:sldMkLst>
          <pc:docMk/>
          <pc:sldMk cId="3843411022" sldId="289"/>
        </pc:sldMkLst>
        <pc:spChg chg="mod">
          <ac:chgData name="Sowers, Kerri L." userId="1cb301ef-3310-4414-99e8-f37ddf071a05" providerId="ADAL" clId="{6E635C21-6F25-4B9C-A60A-E2737510F280}" dt="2022-10-31T00:20:41.127" v="1567" actId="1076"/>
          <ac:spMkLst>
            <pc:docMk/>
            <pc:sldMk cId="3843411022" sldId="289"/>
            <ac:spMk id="7" creationId="{9849863B-011F-4E42-A3AC-26F92D8D0855}"/>
          </ac:spMkLst>
        </pc:spChg>
        <pc:picChg chg="mod">
          <ac:chgData name="Sowers, Kerri L." userId="1cb301ef-3310-4414-99e8-f37ddf071a05" providerId="ADAL" clId="{6E635C21-6F25-4B9C-A60A-E2737510F280}" dt="2022-10-31T00:20:48.996" v="1569" actId="14100"/>
          <ac:picMkLst>
            <pc:docMk/>
            <pc:sldMk cId="3843411022" sldId="289"/>
            <ac:picMk id="6" creationId="{4FBA3289-FEE9-12F9-EFD3-65F7F2DE2C40}"/>
          </ac:picMkLst>
        </pc:picChg>
        <pc:picChg chg="mod">
          <ac:chgData name="Sowers, Kerri L." userId="1cb301ef-3310-4414-99e8-f37ddf071a05" providerId="ADAL" clId="{6E635C21-6F25-4B9C-A60A-E2737510F280}" dt="2022-10-31T00:20:45.148" v="1568" actId="1076"/>
          <ac:picMkLst>
            <pc:docMk/>
            <pc:sldMk cId="3843411022" sldId="289"/>
            <ac:picMk id="12" creationId="{07D0D5A5-BB90-4832-AD88-4869B3CBF606}"/>
          </ac:picMkLst>
        </pc:picChg>
      </pc:sldChg>
      <pc:sldChg chg="modSp mod modTransition modNotesTx">
        <pc:chgData name="Sowers, Kerri L." userId="1cb301ef-3310-4414-99e8-f37ddf071a05" providerId="ADAL" clId="{6E635C21-6F25-4B9C-A60A-E2737510F280}" dt="2022-10-31T00:07:37.987" v="960" actId="20577"/>
        <pc:sldMkLst>
          <pc:docMk/>
          <pc:sldMk cId="3789457400" sldId="290"/>
        </pc:sldMkLst>
        <pc:spChg chg="mod">
          <ac:chgData name="Sowers, Kerri L." userId="1cb301ef-3310-4414-99e8-f37ddf071a05" providerId="ADAL" clId="{6E635C21-6F25-4B9C-A60A-E2737510F280}" dt="2022-10-31T00:07:37.987" v="960" actId="20577"/>
          <ac:spMkLst>
            <pc:docMk/>
            <pc:sldMk cId="3789457400" sldId="290"/>
            <ac:spMk id="3" creationId="{9A4E5F17-706D-4391-8A57-BB852713A4ED}"/>
          </ac:spMkLst>
        </pc:spChg>
        <pc:spChg chg="mod">
          <ac:chgData name="Sowers, Kerri L." userId="1cb301ef-3310-4414-99e8-f37ddf071a05" providerId="ADAL" clId="{6E635C21-6F25-4B9C-A60A-E2737510F280}" dt="2022-10-31T00:03:35.318" v="830" actId="1076"/>
          <ac:spMkLst>
            <pc:docMk/>
            <pc:sldMk cId="3789457400" sldId="290"/>
            <ac:spMk id="7" creationId="{9849863B-011F-4E42-A3AC-26F92D8D0855}"/>
          </ac:spMkLst>
        </pc:spChg>
        <pc:picChg chg="mod">
          <ac:chgData name="Sowers, Kerri L." userId="1cb301ef-3310-4414-99e8-f37ddf071a05" providerId="ADAL" clId="{6E635C21-6F25-4B9C-A60A-E2737510F280}" dt="2022-10-31T00:03:24.638" v="828" actId="1076"/>
          <ac:picMkLst>
            <pc:docMk/>
            <pc:sldMk cId="3789457400" sldId="290"/>
            <ac:picMk id="6" creationId="{D718A447-D96A-4D07-AF76-183646512BD2}"/>
          </ac:picMkLst>
        </pc:picChg>
        <pc:picChg chg="mod">
          <ac:chgData name="Sowers, Kerri L." userId="1cb301ef-3310-4414-99e8-f37ddf071a05" providerId="ADAL" clId="{6E635C21-6F25-4B9C-A60A-E2737510F280}" dt="2022-10-31T00:03:39.917" v="832" actId="1076"/>
          <ac:picMkLst>
            <pc:docMk/>
            <pc:sldMk cId="3789457400" sldId="290"/>
            <ac:picMk id="12" creationId="{5F6381D1-6453-4342-8E10-7090652CB3DA}"/>
          </ac:picMkLst>
        </pc:picChg>
      </pc:sldChg>
      <pc:sldChg chg="addSp delSp modSp mod ord modTransition modNotesTx">
        <pc:chgData name="Sowers, Kerri L." userId="1cb301ef-3310-4414-99e8-f37ddf071a05" providerId="ADAL" clId="{6E635C21-6F25-4B9C-A60A-E2737510F280}" dt="2022-11-03T16:00:44.973" v="1647" actId="1076"/>
        <pc:sldMkLst>
          <pc:docMk/>
          <pc:sldMk cId="1588118342" sldId="291"/>
        </pc:sldMkLst>
        <pc:spChg chg="del mod">
          <ac:chgData name="Sowers, Kerri L." userId="1cb301ef-3310-4414-99e8-f37ddf071a05" providerId="ADAL" clId="{6E635C21-6F25-4B9C-A60A-E2737510F280}" dt="2022-10-30T20:10:25.607" v="372" actId="478"/>
          <ac:spMkLst>
            <pc:docMk/>
            <pc:sldMk cId="1588118342" sldId="291"/>
            <ac:spMk id="2" creationId="{F9763B19-966B-A94B-B562-1D5574D5634D}"/>
          </ac:spMkLst>
        </pc:spChg>
        <pc:spChg chg="add del mod">
          <ac:chgData name="Sowers, Kerri L." userId="1cb301ef-3310-4414-99e8-f37ddf071a05" providerId="ADAL" clId="{6E635C21-6F25-4B9C-A60A-E2737510F280}" dt="2022-10-30T20:10:33.613" v="374" actId="478"/>
          <ac:spMkLst>
            <pc:docMk/>
            <pc:sldMk cId="1588118342" sldId="291"/>
            <ac:spMk id="4" creationId="{EE6463D5-232E-7AA5-E37B-3EAE4E40EBF6}"/>
          </ac:spMkLst>
        </pc:spChg>
        <pc:spChg chg="mod">
          <ac:chgData name="Sowers, Kerri L." userId="1cb301ef-3310-4414-99e8-f37ddf071a05" providerId="ADAL" clId="{6E635C21-6F25-4B9C-A60A-E2737510F280}" dt="2022-10-31T00:01:08.457" v="812" actId="688"/>
          <ac:spMkLst>
            <pc:docMk/>
            <pc:sldMk cId="1588118342" sldId="291"/>
            <ac:spMk id="9" creationId="{5BF5E24C-9C84-4E90-B959-C9595DF0D477}"/>
          </ac:spMkLst>
        </pc:spChg>
        <pc:picChg chg="mod modCrop">
          <ac:chgData name="Sowers, Kerri L." userId="1cb301ef-3310-4414-99e8-f37ddf071a05" providerId="ADAL" clId="{6E635C21-6F25-4B9C-A60A-E2737510F280}" dt="2022-11-03T16:00:44.973" v="1647" actId="1076"/>
          <ac:picMkLst>
            <pc:docMk/>
            <pc:sldMk cId="1588118342" sldId="291"/>
            <ac:picMk id="8" creationId="{D0C7FA57-CC55-4967-B247-7B6F5402B79F}"/>
          </ac:picMkLst>
        </pc:picChg>
      </pc:sldChg>
      <pc:sldChg chg="modSp add mod">
        <pc:chgData name="Sowers, Kerri L." userId="1cb301ef-3310-4414-99e8-f37ddf071a05" providerId="ADAL" clId="{6E635C21-6F25-4B9C-A60A-E2737510F280}" dt="2022-10-30T19:47:55.421" v="5" actId="20577"/>
        <pc:sldMkLst>
          <pc:docMk/>
          <pc:sldMk cId="504901023" sldId="292"/>
        </pc:sldMkLst>
        <pc:spChg chg="mod">
          <ac:chgData name="Sowers, Kerri L." userId="1cb301ef-3310-4414-99e8-f37ddf071a05" providerId="ADAL" clId="{6E635C21-6F25-4B9C-A60A-E2737510F280}" dt="2022-10-30T19:47:55.421" v="5" actId="20577"/>
          <ac:spMkLst>
            <pc:docMk/>
            <pc:sldMk cId="504901023" sldId="292"/>
            <ac:spMk id="2" creationId="{23A8EC17-0D2B-F24F-A887-B5A23916BFAB}"/>
          </ac:spMkLst>
        </pc:spChg>
      </pc:sldChg>
      <pc:sldChg chg="modSp add mod">
        <pc:chgData name="Sowers, Kerri L." userId="1cb301ef-3310-4414-99e8-f37ddf071a05" providerId="ADAL" clId="{6E635C21-6F25-4B9C-A60A-E2737510F280}" dt="2022-10-30T19:48:59.847" v="17" actId="20577"/>
        <pc:sldMkLst>
          <pc:docMk/>
          <pc:sldMk cId="3414433457" sldId="293"/>
        </pc:sldMkLst>
        <pc:spChg chg="mod">
          <ac:chgData name="Sowers, Kerri L." userId="1cb301ef-3310-4414-99e8-f37ddf071a05" providerId="ADAL" clId="{6E635C21-6F25-4B9C-A60A-E2737510F280}" dt="2022-10-30T19:48:59.847" v="17" actId="20577"/>
          <ac:spMkLst>
            <pc:docMk/>
            <pc:sldMk cId="3414433457" sldId="293"/>
            <ac:spMk id="11" creationId="{89E767BD-AA8B-49AE-A1DF-B2C2875D7C49}"/>
          </ac:spMkLst>
        </pc:spChg>
      </pc:sldChg>
      <pc:sldChg chg="modSp add mod">
        <pc:chgData name="Sowers, Kerri L." userId="1cb301ef-3310-4414-99e8-f37ddf071a05" providerId="ADAL" clId="{6E635C21-6F25-4B9C-A60A-E2737510F280}" dt="2022-10-30T19:55:29.678" v="30" actId="20577"/>
        <pc:sldMkLst>
          <pc:docMk/>
          <pc:sldMk cId="734720487" sldId="294"/>
        </pc:sldMkLst>
        <pc:spChg chg="mod">
          <ac:chgData name="Sowers, Kerri L." userId="1cb301ef-3310-4414-99e8-f37ddf071a05" providerId="ADAL" clId="{6E635C21-6F25-4B9C-A60A-E2737510F280}" dt="2022-10-30T19:55:29.678" v="30" actId="20577"/>
          <ac:spMkLst>
            <pc:docMk/>
            <pc:sldMk cId="734720487" sldId="294"/>
            <ac:spMk id="11" creationId="{89E767BD-AA8B-49AE-A1DF-B2C2875D7C49}"/>
          </ac:spMkLst>
        </pc:spChg>
      </pc:sldChg>
      <pc:sldChg chg="addSp delSp modSp add mod ord">
        <pc:chgData name="Sowers, Kerri L." userId="1cb301ef-3310-4414-99e8-f37ddf071a05" providerId="ADAL" clId="{6E635C21-6F25-4B9C-A60A-E2737510F280}" dt="2022-11-03T16:17:21.359" v="1659"/>
        <pc:sldMkLst>
          <pc:docMk/>
          <pc:sldMk cId="2297851862" sldId="295"/>
        </pc:sldMkLst>
        <pc:spChg chg="del mod">
          <ac:chgData name="Sowers, Kerri L." userId="1cb301ef-3310-4414-99e8-f37ddf071a05" providerId="ADAL" clId="{6E635C21-6F25-4B9C-A60A-E2737510F280}" dt="2022-10-31T00:00:16.986" v="803" actId="478"/>
          <ac:spMkLst>
            <pc:docMk/>
            <pc:sldMk cId="2297851862" sldId="295"/>
            <ac:spMk id="2" creationId="{F9763B19-966B-A94B-B562-1D5574D5634D}"/>
          </ac:spMkLst>
        </pc:spChg>
        <pc:spChg chg="del mod">
          <ac:chgData name="Sowers, Kerri L." userId="1cb301ef-3310-4414-99e8-f37ddf071a05" providerId="ADAL" clId="{6E635C21-6F25-4B9C-A60A-E2737510F280}" dt="2022-10-31T00:00:06.573" v="798" actId="478"/>
          <ac:spMkLst>
            <pc:docMk/>
            <pc:sldMk cId="2297851862" sldId="295"/>
            <ac:spMk id="3" creationId="{9A4E5F17-706D-4391-8A57-BB852713A4ED}"/>
          </ac:spMkLst>
        </pc:spChg>
        <pc:spChg chg="add del mod">
          <ac:chgData name="Sowers, Kerri L." userId="1cb301ef-3310-4414-99e8-f37ddf071a05" providerId="ADAL" clId="{6E635C21-6F25-4B9C-A60A-E2737510F280}" dt="2022-10-31T00:00:09.752" v="800" actId="478"/>
          <ac:spMkLst>
            <pc:docMk/>
            <pc:sldMk cId="2297851862" sldId="295"/>
            <ac:spMk id="9" creationId="{1F054B54-052E-1CA6-D2D7-F79A45F8F87C}"/>
          </ac:spMkLst>
        </pc:spChg>
        <pc:spChg chg="add del mod">
          <ac:chgData name="Sowers, Kerri L." userId="1cb301ef-3310-4414-99e8-f37ddf071a05" providerId="ADAL" clId="{6E635C21-6F25-4B9C-A60A-E2737510F280}" dt="2022-10-31T00:00:19.499" v="804" actId="478"/>
          <ac:spMkLst>
            <pc:docMk/>
            <pc:sldMk cId="2297851862" sldId="295"/>
            <ac:spMk id="11" creationId="{A07F16CE-16FD-0B29-6B92-251437D05D7C}"/>
          </ac:spMkLst>
        </pc:spChg>
        <pc:spChg chg="add mod">
          <ac:chgData name="Sowers, Kerri L." userId="1cb301ef-3310-4414-99e8-f37ddf071a05" providerId="ADAL" clId="{6E635C21-6F25-4B9C-A60A-E2737510F280}" dt="2022-10-31T00:01:18.765" v="813"/>
          <ac:spMkLst>
            <pc:docMk/>
            <pc:sldMk cId="2297851862" sldId="295"/>
            <ac:spMk id="15" creationId="{E1E7F45E-22FF-95D4-563D-951F1F52BCDB}"/>
          </ac:spMkLst>
        </pc:spChg>
        <pc:spChg chg="add del mod">
          <ac:chgData name="Sowers, Kerri L." userId="1cb301ef-3310-4414-99e8-f37ddf071a05" providerId="ADAL" clId="{6E635C21-6F25-4B9C-A60A-E2737510F280}" dt="2022-10-31T00:01:28.805" v="815"/>
          <ac:spMkLst>
            <pc:docMk/>
            <pc:sldMk cId="2297851862" sldId="295"/>
            <ac:spMk id="16" creationId="{E49D321D-51FF-3535-9DE3-A4B14FBB5847}"/>
          </ac:spMkLst>
        </pc:spChg>
        <pc:picChg chg="del">
          <ac:chgData name="Sowers, Kerri L." userId="1cb301ef-3310-4414-99e8-f37ddf071a05" providerId="ADAL" clId="{6E635C21-6F25-4B9C-A60A-E2737510F280}" dt="2022-10-31T00:00:21.092" v="805" actId="478"/>
          <ac:picMkLst>
            <pc:docMk/>
            <pc:sldMk cId="2297851862" sldId="295"/>
            <ac:picMk id="5" creationId="{55839A07-39FD-46BC-A083-0092E962FC23}"/>
          </ac:picMkLst>
        </pc:picChg>
        <pc:picChg chg="add mod">
          <ac:chgData name="Sowers, Kerri L." userId="1cb301ef-3310-4414-99e8-f37ddf071a05" providerId="ADAL" clId="{6E635C21-6F25-4B9C-A60A-E2737510F280}" dt="2022-10-31T00:00:34.004" v="808" actId="14100"/>
          <ac:picMkLst>
            <pc:docMk/>
            <pc:sldMk cId="2297851862" sldId="295"/>
            <ac:picMk id="6" creationId="{39B25364-E878-D68A-DDA0-EA5DA1926AB6}"/>
          </ac:picMkLst>
        </pc:picChg>
        <pc:picChg chg="add del mod">
          <ac:chgData name="Sowers, Kerri L." userId="1cb301ef-3310-4414-99e8-f37ddf071a05" providerId="ADAL" clId="{6E635C21-6F25-4B9C-A60A-E2737510F280}" dt="2022-10-31T00:00:58.805" v="811" actId="478"/>
          <ac:picMkLst>
            <pc:docMk/>
            <pc:sldMk cId="2297851862" sldId="295"/>
            <ac:picMk id="14" creationId="{11AB6C9D-26E7-EEAC-61F4-0761E4AD45C7}"/>
          </ac:picMkLst>
        </pc:picChg>
      </pc:sldChg>
      <pc:sldChg chg="add del">
        <pc:chgData name="Sowers, Kerri L." userId="1cb301ef-3310-4414-99e8-f37ddf071a05" providerId="ADAL" clId="{6E635C21-6F25-4B9C-A60A-E2737510F280}" dt="2022-10-31T00:01:42.067" v="819" actId="47"/>
        <pc:sldMkLst>
          <pc:docMk/>
          <pc:sldMk cId="1460621335" sldId="296"/>
        </pc:sldMkLst>
      </pc:sldChg>
      <pc:sldChg chg="addSp delSp modSp add mod">
        <pc:chgData name="Sowers, Kerri L." userId="1cb301ef-3310-4414-99e8-f37ddf071a05" providerId="ADAL" clId="{6E635C21-6F25-4B9C-A60A-E2737510F280}" dt="2022-10-31T00:02:24.219" v="824" actId="1076"/>
        <pc:sldMkLst>
          <pc:docMk/>
          <pc:sldMk cId="2584395509" sldId="297"/>
        </pc:sldMkLst>
        <pc:picChg chg="add mod">
          <ac:chgData name="Sowers, Kerri L." userId="1cb301ef-3310-4414-99e8-f37ddf071a05" providerId="ADAL" clId="{6E635C21-6F25-4B9C-A60A-E2737510F280}" dt="2022-10-31T00:02:24.219" v="824" actId="1076"/>
          <ac:picMkLst>
            <pc:docMk/>
            <pc:sldMk cId="2584395509" sldId="297"/>
            <ac:picMk id="3" creationId="{01AAEEA6-87A6-9F04-E5EC-EE49466D1A6B}"/>
          </ac:picMkLst>
        </pc:picChg>
        <pc:picChg chg="del">
          <ac:chgData name="Sowers, Kerri L." userId="1cb301ef-3310-4414-99e8-f37ddf071a05" providerId="ADAL" clId="{6E635C21-6F25-4B9C-A60A-E2737510F280}" dt="2022-10-31T00:01:37.409" v="818" actId="478"/>
          <ac:picMkLst>
            <pc:docMk/>
            <pc:sldMk cId="2584395509" sldId="297"/>
            <ac:picMk id="6" creationId="{39B25364-E878-D68A-DDA0-EA5DA1926AB6}"/>
          </ac:picMkLst>
        </pc:picChg>
      </pc:sldChg>
      <pc:sldChg chg="modSp add del mod">
        <pc:chgData name="Sowers, Kerri L." userId="1cb301ef-3310-4414-99e8-f37ddf071a05" providerId="ADAL" clId="{6E635C21-6F25-4B9C-A60A-E2737510F280}" dt="2022-10-31T00:07:40.074" v="961" actId="47"/>
        <pc:sldMkLst>
          <pc:docMk/>
          <pc:sldMk cId="3358280952" sldId="298"/>
        </pc:sldMkLst>
        <pc:spChg chg="mod">
          <ac:chgData name="Sowers, Kerri L." userId="1cb301ef-3310-4414-99e8-f37ddf071a05" providerId="ADAL" clId="{6E635C21-6F25-4B9C-A60A-E2737510F280}" dt="2022-10-31T00:07:25.133" v="957" actId="20577"/>
          <ac:spMkLst>
            <pc:docMk/>
            <pc:sldMk cId="3358280952" sldId="298"/>
            <ac:spMk id="3" creationId="{9A4E5F17-706D-4391-8A57-BB852713A4ED}"/>
          </ac:spMkLst>
        </pc:spChg>
      </pc:sldChg>
      <pc:sldChg chg="add">
        <pc:chgData name="Sowers, Kerri L." userId="1cb301ef-3310-4414-99e8-f37ddf071a05" providerId="ADAL" clId="{6E635C21-6F25-4B9C-A60A-E2737510F280}" dt="2022-10-31T00:07:48.664" v="962"/>
        <pc:sldMkLst>
          <pc:docMk/>
          <pc:sldMk cId="4287392189" sldId="298"/>
        </pc:sldMkLst>
      </pc:sldChg>
      <pc:sldChg chg="modSp add mod">
        <pc:chgData name="Sowers, Kerri L." userId="1cb301ef-3310-4414-99e8-f37ddf071a05" providerId="ADAL" clId="{6E635C21-6F25-4B9C-A60A-E2737510F280}" dt="2022-10-31T00:17:14.340" v="1316" actId="403"/>
        <pc:sldMkLst>
          <pc:docMk/>
          <pc:sldMk cId="653076485" sldId="299"/>
        </pc:sldMkLst>
        <pc:spChg chg="mod">
          <ac:chgData name="Sowers, Kerri L." userId="1cb301ef-3310-4414-99e8-f37ddf071a05" providerId="ADAL" clId="{6E635C21-6F25-4B9C-A60A-E2737510F280}" dt="2022-10-31T00:09:10.049" v="993" actId="122"/>
          <ac:spMkLst>
            <pc:docMk/>
            <pc:sldMk cId="653076485" sldId="299"/>
            <ac:spMk id="2" creationId="{F9763B19-966B-A94B-B562-1D5574D5634D}"/>
          </ac:spMkLst>
        </pc:spChg>
        <pc:spChg chg="mod">
          <ac:chgData name="Sowers, Kerri L." userId="1cb301ef-3310-4414-99e8-f37ddf071a05" providerId="ADAL" clId="{6E635C21-6F25-4B9C-A60A-E2737510F280}" dt="2022-10-31T00:17:14.340" v="1316" actId="403"/>
          <ac:spMkLst>
            <pc:docMk/>
            <pc:sldMk cId="653076485" sldId="299"/>
            <ac:spMk id="4" creationId="{C8B2EA53-B0F6-B253-FCE6-EB5022A293A3}"/>
          </ac:spMkLst>
        </pc:spChg>
      </pc:sldChg>
      <pc:sldChg chg="addSp modSp add mod">
        <pc:chgData name="Sowers, Kerri L." userId="1cb301ef-3310-4414-99e8-f37ddf071a05" providerId="ADAL" clId="{6E635C21-6F25-4B9C-A60A-E2737510F280}" dt="2022-10-31T00:19:57.248" v="1564" actId="20577"/>
        <pc:sldMkLst>
          <pc:docMk/>
          <pc:sldMk cId="2512679910" sldId="300"/>
        </pc:sldMkLst>
        <pc:spChg chg="add mod">
          <ac:chgData name="Sowers, Kerri L." userId="1cb301ef-3310-4414-99e8-f37ddf071a05" providerId="ADAL" clId="{6E635C21-6F25-4B9C-A60A-E2737510F280}" dt="2022-10-31T00:19:57.248" v="1564" actId="20577"/>
          <ac:spMkLst>
            <pc:docMk/>
            <pc:sldMk cId="2512679910" sldId="300"/>
            <ac:spMk id="3" creationId="{B0E4E216-8CF6-CA9E-A6CD-7E975EA36CFA}"/>
          </ac:spMkLst>
        </pc:spChg>
        <pc:spChg chg="mod">
          <ac:chgData name="Sowers, Kerri L." userId="1cb301ef-3310-4414-99e8-f37ddf071a05" providerId="ADAL" clId="{6E635C21-6F25-4B9C-A60A-E2737510F280}" dt="2022-10-31T00:19:15.718" v="1532" actId="1076"/>
          <ac:spMkLst>
            <pc:docMk/>
            <pc:sldMk cId="2512679910" sldId="300"/>
            <ac:spMk id="7" creationId="{9849863B-011F-4E42-A3AC-26F92D8D0855}"/>
          </ac:spMkLst>
        </pc:spChg>
        <pc:picChg chg="mod">
          <ac:chgData name="Sowers, Kerri L." userId="1cb301ef-3310-4414-99e8-f37ddf071a05" providerId="ADAL" clId="{6E635C21-6F25-4B9C-A60A-E2737510F280}" dt="2022-10-31T00:19:19.156" v="1533" actId="1076"/>
          <ac:picMkLst>
            <pc:docMk/>
            <pc:sldMk cId="2512679910" sldId="300"/>
            <ac:picMk id="12" creationId="{5F6381D1-6453-4342-8E10-7090652CB3DA}"/>
          </ac:picMkLst>
        </pc:picChg>
      </pc:sldChg>
      <pc:sldChg chg="modSp add mod">
        <pc:chgData name="Sowers, Kerri L." userId="1cb301ef-3310-4414-99e8-f37ddf071a05" providerId="ADAL" clId="{6E635C21-6F25-4B9C-A60A-E2737510F280}" dt="2022-11-03T16:16:52.862" v="1655" actId="27636"/>
        <pc:sldMkLst>
          <pc:docMk/>
          <pc:sldMk cId="1161022805" sldId="301"/>
        </pc:sldMkLst>
        <pc:spChg chg="mod">
          <ac:chgData name="Sowers, Kerri L." userId="1cb301ef-3310-4414-99e8-f37ddf071a05" providerId="ADAL" clId="{6E635C21-6F25-4B9C-A60A-E2737510F280}" dt="2022-11-03T16:16:52.862" v="1655" actId="27636"/>
          <ac:spMkLst>
            <pc:docMk/>
            <pc:sldMk cId="1161022805" sldId="301"/>
            <ac:spMk id="2" creationId="{F9763B19-966B-A94B-B562-1D5574D5634D}"/>
          </ac:spMkLst>
        </pc:spChg>
      </pc:sldChg>
      <pc:sldChg chg="modSp add mod">
        <pc:chgData name="Sowers, Kerri L." userId="1cb301ef-3310-4414-99e8-f37ddf071a05" providerId="ADAL" clId="{6E635C21-6F25-4B9C-A60A-E2737510F280}" dt="2022-11-03T17:43:36.253" v="1682" actId="114"/>
        <pc:sldMkLst>
          <pc:docMk/>
          <pc:sldMk cId="298937396" sldId="302"/>
        </pc:sldMkLst>
        <pc:spChg chg="mod">
          <ac:chgData name="Sowers, Kerri L." userId="1cb301ef-3310-4414-99e8-f37ddf071a05" providerId="ADAL" clId="{6E635C21-6F25-4B9C-A60A-E2737510F280}" dt="2022-11-03T16:17:51.346" v="1674" actId="27636"/>
          <ac:spMkLst>
            <pc:docMk/>
            <pc:sldMk cId="298937396" sldId="302"/>
            <ac:spMk id="2" creationId="{F9763B19-966B-A94B-B562-1D5574D5634D}"/>
          </ac:spMkLst>
        </pc:spChg>
        <pc:spChg chg="mod">
          <ac:chgData name="Sowers, Kerri L." userId="1cb301ef-3310-4414-99e8-f37ddf071a05" providerId="ADAL" clId="{6E635C21-6F25-4B9C-A60A-E2737510F280}" dt="2022-11-03T17:43:36.253" v="1682" actId="114"/>
          <ac:spMkLst>
            <pc:docMk/>
            <pc:sldMk cId="298937396" sldId="302"/>
            <ac:spMk id="3" creationId="{9A4E5F17-706D-4391-8A57-BB852713A4ED}"/>
          </ac:spMkLst>
        </pc:spChg>
      </pc:sldChg>
      <pc:sldChg chg="modSp add mod">
        <pc:chgData name="Sowers, Kerri L." userId="1cb301ef-3310-4414-99e8-f37ddf071a05" providerId="ADAL" clId="{6E635C21-6F25-4B9C-A60A-E2737510F280}" dt="2022-11-03T16:17:45.777" v="1667" actId="27636"/>
        <pc:sldMkLst>
          <pc:docMk/>
          <pc:sldMk cId="2105176167" sldId="303"/>
        </pc:sldMkLst>
        <pc:spChg chg="mod">
          <ac:chgData name="Sowers, Kerri L." userId="1cb301ef-3310-4414-99e8-f37ddf071a05" providerId="ADAL" clId="{6E635C21-6F25-4B9C-A60A-E2737510F280}" dt="2022-11-03T16:17:45.777" v="1667" actId="27636"/>
          <ac:spMkLst>
            <pc:docMk/>
            <pc:sldMk cId="2105176167" sldId="303"/>
            <ac:spMk id="2" creationId="{F9763B19-966B-A94B-B562-1D5574D5634D}"/>
          </ac:spMkLst>
        </pc:spChg>
      </pc:sldChg>
    </pc:docChg>
  </pc:docChgLst>
  <pc:docChgLst>
    <pc:chgData name="Sowers, Kerri L." userId="1cb301ef-3310-4414-99e8-f37ddf071a05" providerId="ADAL" clId="{AF00D749-75B1-41EB-A4F6-529757E270F4}"/>
    <pc:docChg chg="custSel modSld">
      <pc:chgData name="Sowers, Kerri L." userId="1cb301ef-3310-4414-99e8-f37ddf071a05" providerId="ADAL" clId="{AF00D749-75B1-41EB-A4F6-529757E270F4}" dt="2023-11-05T00:50:04.548" v="196" actId="1076"/>
      <pc:docMkLst>
        <pc:docMk/>
      </pc:docMkLst>
      <pc:sldChg chg="modSp mod">
        <pc:chgData name="Sowers, Kerri L." userId="1cb301ef-3310-4414-99e8-f37ddf071a05" providerId="ADAL" clId="{AF00D749-75B1-41EB-A4F6-529757E270F4}" dt="2023-11-05T00:46:46.332" v="116" actId="1076"/>
        <pc:sldMkLst>
          <pc:docMk/>
          <pc:sldMk cId="2309489632" sldId="262"/>
        </pc:sldMkLst>
        <pc:spChg chg="mod">
          <ac:chgData name="Sowers, Kerri L." userId="1cb301ef-3310-4414-99e8-f37ddf071a05" providerId="ADAL" clId="{AF00D749-75B1-41EB-A4F6-529757E270F4}" dt="2023-11-05T00:46:44.614" v="115" actId="1076"/>
          <ac:spMkLst>
            <pc:docMk/>
            <pc:sldMk cId="2309489632" sldId="262"/>
            <ac:spMk id="7" creationId="{9849863B-011F-4E42-A3AC-26F92D8D0855}"/>
          </ac:spMkLst>
        </pc:spChg>
        <pc:picChg chg="mod">
          <ac:chgData name="Sowers, Kerri L." userId="1cb301ef-3310-4414-99e8-f37ddf071a05" providerId="ADAL" clId="{AF00D749-75B1-41EB-A4F6-529757E270F4}" dt="2023-11-05T00:46:46.332" v="116" actId="1076"/>
          <ac:picMkLst>
            <pc:docMk/>
            <pc:sldMk cId="2309489632" sldId="262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AF00D749-75B1-41EB-A4F6-529757E270F4}" dt="2023-11-05T00:46:23.318" v="114" actId="6549"/>
        <pc:sldMkLst>
          <pc:docMk/>
          <pc:sldMk cId="229690995" sldId="265"/>
        </pc:sldMkLst>
        <pc:spChg chg="mod">
          <ac:chgData name="Sowers, Kerri L." userId="1cb301ef-3310-4414-99e8-f37ddf071a05" providerId="ADAL" clId="{AF00D749-75B1-41EB-A4F6-529757E270F4}" dt="2023-11-05T00:46:23.318" v="114" actId="6549"/>
          <ac:spMkLst>
            <pc:docMk/>
            <pc:sldMk cId="229690995" sldId="265"/>
            <ac:spMk id="3" creationId="{9A4E5F17-706D-4391-8A57-BB852713A4ED}"/>
          </ac:spMkLst>
        </pc:spChg>
      </pc:sldChg>
      <pc:sldChg chg="modSp mod">
        <pc:chgData name="Sowers, Kerri L." userId="1cb301ef-3310-4414-99e8-f37ddf071a05" providerId="ADAL" clId="{AF00D749-75B1-41EB-A4F6-529757E270F4}" dt="2023-11-05T00:50:04.548" v="196" actId="1076"/>
        <pc:sldMkLst>
          <pc:docMk/>
          <pc:sldMk cId="1493530216" sldId="271"/>
        </pc:sldMkLst>
        <pc:spChg chg="mod">
          <ac:chgData name="Sowers, Kerri L." userId="1cb301ef-3310-4414-99e8-f37ddf071a05" providerId="ADAL" clId="{AF00D749-75B1-41EB-A4F6-529757E270F4}" dt="2023-11-05T00:49:54.919" v="193" actId="20577"/>
          <ac:spMkLst>
            <pc:docMk/>
            <pc:sldMk cId="1493530216" sldId="271"/>
            <ac:spMk id="3" creationId="{9A4E5F17-706D-4391-8A57-BB852713A4ED}"/>
          </ac:spMkLst>
        </pc:spChg>
        <pc:spChg chg="mod">
          <ac:chgData name="Sowers, Kerri L." userId="1cb301ef-3310-4414-99e8-f37ddf071a05" providerId="ADAL" clId="{AF00D749-75B1-41EB-A4F6-529757E270F4}" dt="2023-11-05T00:50:02.832" v="195" actId="1076"/>
          <ac:spMkLst>
            <pc:docMk/>
            <pc:sldMk cId="1493530216" sldId="271"/>
            <ac:spMk id="7" creationId="{9849863B-011F-4E42-A3AC-26F92D8D0855}"/>
          </ac:spMkLst>
        </pc:spChg>
        <pc:picChg chg="mod">
          <ac:chgData name="Sowers, Kerri L." userId="1cb301ef-3310-4414-99e8-f37ddf071a05" providerId="ADAL" clId="{AF00D749-75B1-41EB-A4F6-529757E270F4}" dt="2023-11-05T00:50:04.548" v="196" actId="1076"/>
          <ac:picMkLst>
            <pc:docMk/>
            <pc:sldMk cId="1493530216" sldId="271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AF00D749-75B1-41EB-A4F6-529757E270F4}" dt="2023-11-05T00:42:16.325" v="5" actId="20577"/>
        <pc:sldMkLst>
          <pc:docMk/>
          <pc:sldMk cId="504901023" sldId="292"/>
        </pc:sldMkLst>
        <pc:spChg chg="mod">
          <ac:chgData name="Sowers, Kerri L." userId="1cb301ef-3310-4414-99e8-f37ddf071a05" providerId="ADAL" clId="{AF00D749-75B1-41EB-A4F6-529757E270F4}" dt="2023-11-05T00:42:16.325" v="5" actId="20577"/>
          <ac:spMkLst>
            <pc:docMk/>
            <pc:sldMk cId="504901023" sldId="292"/>
            <ac:spMk id="2" creationId="{23A8EC17-0D2B-F24F-A887-B5A23916BFAB}"/>
          </ac:spMkLst>
        </pc:spChg>
      </pc:sldChg>
      <pc:sldChg chg="modSp mod">
        <pc:chgData name="Sowers, Kerri L." userId="1cb301ef-3310-4414-99e8-f37ddf071a05" providerId="ADAL" clId="{AF00D749-75B1-41EB-A4F6-529757E270F4}" dt="2023-11-04T23:55:45.484" v="3" actId="14100"/>
        <pc:sldMkLst>
          <pc:docMk/>
          <pc:sldMk cId="734720487" sldId="294"/>
        </pc:sldMkLst>
        <pc:spChg chg="mod">
          <ac:chgData name="Sowers, Kerri L." userId="1cb301ef-3310-4414-99e8-f37ddf071a05" providerId="ADAL" clId="{AF00D749-75B1-41EB-A4F6-529757E270F4}" dt="2023-11-04T23:55:45.484" v="3" actId="14100"/>
          <ac:spMkLst>
            <pc:docMk/>
            <pc:sldMk cId="734720487" sldId="294"/>
            <ac:spMk id="11" creationId="{89E767BD-AA8B-49AE-A1DF-B2C2875D7C49}"/>
          </ac:spMkLst>
        </pc:spChg>
      </pc:sldChg>
      <pc:sldChg chg="modSp mod">
        <pc:chgData name="Sowers, Kerri L." userId="1cb301ef-3310-4414-99e8-f37ddf071a05" providerId="ADAL" clId="{AF00D749-75B1-41EB-A4F6-529757E270F4}" dt="2023-11-05T00:48:50.587" v="135" actId="1076"/>
        <pc:sldMkLst>
          <pc:docMk/>
          <pc:sldMk cId="4287392189" sldId="298"/>
        </pc:sldMkLst>
        <pc:spChg chg="mod">
          <ac:chgData name="Sowers, Kerri L." userId="1cb301ef-3310-4414-99e8-f37ddf071a05" providerId="ADAL" clId="{AF00D749-75B1-41EB-A4F6-529757E270F4}" dt="2023-11-05T00:48:48.449" v="134" actId="1076"/>
          <ac:spMkLst>
            <pc:docMk/>
            <pc:sldMk cId="4287392189" sldId="298"/>
            <ac:spMk id="7" creationId="{9849863B-011F-4E42-A3AC-26F92D8D0855}"/>
          </ac:spMkLst>
        </pc:spChg>
        <pc:picChg chg="mod modCrop">
          <ac:chgData name="Sowers, Kerri L." userId="1cb301ef-3310-4414-99e8-f37ddf071a05" providerId="ADAL" clId="{AF00D749-75B1-41EB-A4F6-529757E270F4}" dt="2023-11-05T00:48:38.799" v="132" actId="732"/>
          <ac:picMkLst>
            <pc:docMk/>
            <pc:sldMk cId="4287392189" sldId="298"/>
            <ac:picMk id="6" creationId="{9262BC69-7A38-43B5-94D7-B21BAC192A31}"/>
          </ac:picMkLst>
        </pc:picChg>
        <pc:picChg chg="mod">
          <ac:chgData name="Sowers, Kerri L." userId="1cb301ef-3310-4414-99e8-f37ddf071a05" providerId="ADAL" clId="{AF00D749-75B1-41EB-A4F6-529757E270F4}" dt="2023-11-05T00:48:50.587" v="135" actId="1076"/>
          <ac:picMkLst>
            <pc:docMk/>
            <pc:sldMk cId="4287392189" sldId="298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AF00D749-75B1-41EB-A4F6-529757E270F4}" dt="2023-11-05T00:49:19.727" v="138" actId="1076"/>
        <pc:sldMkLst>
          <pc:docMk/>
          <pc:sldMk cId="2512679910" sldId="300"/>
        </pc:sldMkLst>
        <pc:spChg chg="mod">
          <ac:chgData name="Sowers, Kerri L." userId="1cb301ef-3310-4414-99e8-f37ddf071a05" providerId="ADAL" clId="{AF00D749-75B1-41EB-A4F6-529757E270F4}" dt="2023-11-05T00:49:19.727" v="138" actId="1076"/>
          <ac:spMkLst>
            <pc:docMk/>
            <pc:sldMk cId="2512679910" sldId="300"/>
            <ac:spMk id="2" creationId="{F9763B19-966B-A94B-B562-1D5574D5634D}"/>
          </ac:spMkLst>
        </pc:spChg>
        <pc:spChg chg="mod">
          <ac:chgData name="Sowers, Kerri L." userId="1cb301ef-3310-4414-99e8-f37ddf071a05" providerId="ADAL" clId="{AF00D749-75B1-41EB-A4F6-529757E270F4}" dt="2023-11-05T00:49:13.783" v="136" actId="1076"/>
          <ac:spMkLst>
            <pc:docMk/>
            <pc:sldMk cId="2512679910" sldId="300"/>
            <ac:spMk id="3" creationId="{B0E4E216-8CF6-CA9E-A6CD-7E975EA36CFA}"/>
          </ac:spMkLst>
        </pc:spChg>
      </pc:sldChg>
      <pc:sldChg chg="modSp mod">
        <pc:chgData name="Sowers, Kerri L." userId="1cb301ef-3310-4414-99e8-f37ddf071a05" providerId="ADAL" clId="{AF00D749-75B1-41EB-A4F6-529757E270F4}" dt="2023-11-05T00:47:11.794" v="120" actId="1076"/>
        <pc:sldMkLst>
          <pc:docMk/>
          <pc:sldMk cId="1161022805" sldId="301"/>
        </pc:sldMkLst>
        <pc:spChg chg="mod">
          <ac:chgData name="Sowers, Kerri L." userId="1cb301ef-3310-4414-99e8-f37ddf071a05" providerId="ADAL" clId="{AF00D749-75B1-41EB-A4F6-529757E270F4}" dt="2023-11-05T00:47:07.162" v="118" actId="14100"/>
          <ac:spMkLst>
            <pc:docMk/>
            <pc:sldMk cId="1161022805" sldId="301"/>
            <ac:spMk id="7" creationId="{9849863B-011F-4E42-A3AC-26F92D8D0855}"/>
          </ac:spMkLst>
        </pc:spChg>
        <pc:picChg chg="mod">
          <ac:chgData name="Sowers, Kerri L." userId="1cb301ef-3310-4414-99e8-f37ddf071a05" providerId="ADAL" clId="{AF00D749-75B1-41EB-A4F6-529757E270F4}" dt="2023-11-05T00:47:11.794" v="120" actId="1076"/>
          <ac:picMkLst>
            <pc:docMk/>
            <pc:sldMk cId="1161022805" sldId="301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AF00D749-75B1-41EB-A4F6-529757E270F4}" dt="2023-11-05T00:47:33.283" v="123" actId="1076"/>
        <pc:sldMkLst>
          <pc:docMk/>
          <pc:sldMk cId="298937396" sldId="302"/>
        </pc:sldMkLst>
        <pc:spChg chg="mod">
          <ac:chgData name="Sowers, Kerri L." userId="1cb301ef-3310-4414-99e8-f37ddf071a05" providerId="ADAL" clId="{AF00D749-75B1-41EB-A4F6-529757E270F4}" dt="2023-11-05T00:47:30.592" v="122" actId="14100"/>
          <ac:spMkLst>
            <pc:docMk/>
            <pc:sldMk cId="298937396" sldId="302"/>
            <ac:spMk id="7" creationId="{9849863B-011F-4E42-A3AC-26F92D8D0855}"/>
          </ac:spMkLst>
        </pc:spChg>
        <pc:picChg chg="mod">
          <ac:chgData name="Sowers, Kerri L." userId="1cb301ef-3310-4414-99e8-f37ddf071a05" providerId="ADAL" clId="{AF00D749-75B1-41EB-A4F6-529757E270F4}" dt="2023-11-05T00:47:33.283" v="123" actId="1076"/>
          <ac:picMkLst>
            <pc:docMk/>
            <pc:sldMk cId="298937396" sldId="302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AF00D749-75B1-41EB-A4F6-529757E270F4}" dt="2023-11-05T00:47:57.432" v="128" actId="1076"/>
        <pc:sldMkLst>
          <pc:docMk/>
          <pc:sldMk cId="2105176167" sldId="303"/>
        </pc:sldMkLst>
        <pc:spChg chg="mod">
          <ac:chgData name="Sowers, Kerri L." userId="1cb301ef-3310-4414-99e8-f37ddf071a05" providerId="ADAL" clId="{AF00D749-75B1-41EB-A4F6-529757E270F4}" dt="2023-11-05T00:47:49.467" v="125" actId="14100"/>
          <ac:spMkLst>
            <pc:docMk/>
            <pc:sldMk cId="2105176167" sldId="303"/>
            <ac:spMk id="7" creationId="{9849863B-011F-4E42-A3AC-26F92D8D0855}"/>
          </ac:spMkLst>
        </pc:spChg>
        <pc:picChg chg="mod">
          <ac:chgData name="Sowers, Kerri L." userId="1cb301ef-3310-4414-99e8-f37ddf071a05" providerId="ADAL" clId="{AF00D749-75B1-41EB-A4F6-529757E270F4}" dt="2023-11-05T00:47:57.432" v="128" actId="1076"/>
          <ac:picMkLst>
            <pc:docMk/>
            <pc:sldMk cId="2105176167" sldId="303"/>
            <ac:picMk id="12" creationId="{5F6381D1-6453-4342-8E10-7090652CB3D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43CF1-CAE1-40F8-B730-E1EF20124DE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7982A-FB78-4E51-A128-2FCFC118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20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39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70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84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27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91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65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99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26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82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42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98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72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82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09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11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0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CE0E3-7EE0-144A-A2CF-491C73FB2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0C65F0-3FE7-7547-95DC-C0FB469CB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C4676-A1E2-CD4F-AAA2-600626A1F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86846-B5E4-2049-A9C6-34EC8141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6E1BC-0452-3641-ABF0-6B41A890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0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EB4BE-8155-1243-AD9D-75ED4261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601B29-DF23-9541-A17F-F06779C06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9AD19-0054-9F46-BEC1-06301539E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286ED-E4AB-2F40-A75C-648EF832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0A87F-04D8-FA48-B103-D1589591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0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5DF61E-F0E6-5B4E-BABF-25246F5B1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CE562-3E02-2545-99C7-82AC4FF45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0AC86-0F2C-F24C-B99C-080B7458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AE4B1-9A79-8F45-B541-F15FF9E10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F82F7-D2AC-6D42-A7E9-DFE86203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7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2BA95-8400-2846-9C22-FCE89D180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F2CCE-748C-B74B-A9A9-58D64A43A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74D28-626B-EE4B-9928-6B0F1CF4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F5D84-C564-7443-95DB-F8E0F42C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D1903-2E0C-4047-8997-55DEE6311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2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CCCC8-FD8A-4245-BB9C-1F514D02E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9C416-775F-9944-9BE4-955EB7328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65B39-1821-ED49-823F-2CD46F3E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A97D2-C1C2-9D4A-9F78-D24C1846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B645D-A047-1040-B8AB-C2E95318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5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33C48-366E-764B-9887-E392B6D7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43324-6D5D-E347-A13C-D445D2857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1A769-DA57-2344-8C59-5625D52F9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1A70A-C806-8F4A-AAC8-CC1B16F0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EC342-C940-3A43-AA0F-21A8F6C1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A2176-216B-1245-B674-A7532EC3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1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487BA-B144-9E46-9A8E-CCF0379B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497B9-7FC4-2B46-B2CE-8B05C0E79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EDD55-2EB2-D14E-ADA5-DAF423E67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D36D16-56E1-064B-B191-8012F36C5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0F03C4-F822-1E40-9C02-20EA8EB45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B3A6E1-96B0-0B4F-9858-D34B1F71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C5992-9F0D-AD49-ADD4-91F51F8D3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939525-844C-0D40-9FCC-E2D1E1C9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4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EADB-7C70-DA4B-82C9-5C7034C64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F2886-B0D0-4046-BFD3-C449EC6F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58F47-FEAD-AA42-A70D-48075822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0C91D6-DF14-4548-AED3-00D3A8B2F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5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2E1D1-E26A-4543-B08E-C74C289A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2376D-5FD4-B24B-AFA4-6CD2E81D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80A78-D906-FD44-80CB-E2DDE9186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0405-676F-E542-A02A-E56421A98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E4F0B-D515-A24A-86F3-56AF0BF72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DB7BA-6F24-E946-B621-C4D7C5531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E477C-490C-694D-BDF5-BAA329B61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FA334-ED47-094A-8A38-811A59AE8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7D5E1-2345-F142-AE58-43DEA02A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5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79C41-7DEE-7E49-AEC5-F7786FC6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3B786D-69C2-B14A-B225-F3FF09B09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D50B8-8D44-D549-9A1E-29D5F4F42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DCCF4-12D4-4146-B13B-B831621A7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5C057-AFF8-5E48-936D-90310C2E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37A34-5499-854B-82C9-61342F56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3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D0E915-3B91-A74A-9CAE-598107142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9844B-BD38-F041-99E1-2B4CFA4A2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3DF9D-0A6D-D840-88E2-EEA67E157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D8816-AA8D-B641-A5EF-9D651388516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546BA-A5F7-D846-8A1A-20F835F80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7805F-5DB8-B04B-A458-D58C22499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8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3.png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ockton.edu/academic-affairs/agreements/school-standards.html" TargetMode="External"/><Relationship Id="rId13" Type="http://schemas.openxmlformats.org/officeDocument/2006/relationships/image" Target="../media/image4.png"/><Relationship Id="rId3" Type="http://schemas.openxmlformats.org/officeDocument/2006/relationships/notesSlide" Target="../notesSlides/notesSlide3.xml"/><Relationship Id="rId7" Type="http://schemas.openxmlformats.org/officeDocument/2006/relationships/hyperlink" Target="https://www.stockton.edu/academic-affairs/agreements/program-standards.html" TargetMode="Externa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hyperlink" Target="https://www.stockton.edu/policy-procedure/documents/policies/II-10.5.pdf?1699141581837" TargetMode="External"/><Relationship Id="rId11" Type="http://schemas.openxmlformats.org/officeDocument/2006/relationships/hyperlink" Target="https://www.stockton.edu/academic-affairs/agreements/documents/facultyduedates.pdf" TargetMode="External"/><Relationship Id="rId5" Type="http://schemas.openxmlformats.org/officeDocument/2006/relationships/hyperlink" Target="https://stockton.edu/academic-affairs/agreements/documents/2015-Executed-Procedure-for-the-Evalution-of-Faculty-and-Library-Faculty-MOA-with-TOC.pdf" TargetMode="External"/><Relationship Id="rId10" Type="http://schemas.openxmlformats.org/officeDocument/2006/relationships/hyperlink" Target="https://www.stockton.edu/academic-affairs/agreements/personnel-actions-calendar.html" TargetMode="External"/><Relationship Id="rId4" Type="http://schemas.openxmlformats.org/officeDocument/2006/relationships/hyperlink" Target="https://www.stockton.edu/academic-affairs/agreements/local-agreements.html" TargetMode="External"/><Relationship Id="rId9" Type="http://schemas.openxmlformats.org/officeDocument/2006/relationships/hyperlink" Target="https://sftunion.org/wp-content/uploads/Online-Courses-MOA-2023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F41FFA-5FB4-F74D-8632-AF7682169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A8EC17-0D2B-F24F-A887-B5A23916B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541" y="4302601"/>
            <a:ext cx="4365812" cy="24388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File Construction Workshop</a:t>
            </a:r>
            <a:br>
              <a:rPr lang="en-US" dirty="0"/>
            </a:br>
            <a:r>
              <a:rPr lang="en-US" b="1" dirty="0">
                <a:solidFill>
                  <a:schemeClr val="accent2"/>
                </a:solidFill>
              </a:rPr>
              <a:t>Year 2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sz="2200" b="1" dirty="0">
                <a:solidFill>
                  <a:schemeClr val="accent1"/>
                </a:solidFill>
              </a:rPr>
              <a:t> Original content: CTLD 2020</a:t>
            </a:r>
            <a:br>
              <a:rPr lang="en-US" sz="2200" b="1" dirty="0">
                <a:solidFill>
                  <a:schemeClr val="accent1"/>
                </a:solidFill>
              </a:rPr>
            </a:br>
            <a:r>
              <a:rPr lang="en-US" sz="2200" b="1" dirty="0">
                <a:solidFill>
                  <a:schemeClr val="accent1"/>
                </a:solidFill>
              </a:rPr>
              <a:t>Updates: Kerri Sowers Fall 2023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4901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-203082"/>
            <a:ext cx="9237852" cy="951296"/>
          </a:xfrm>
          <a:solidFill>
            <a:srgbClr val="162544">
              <a:alpha val="28000"/>
            </a:srgbClr>
          </a:solidFill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bg1"/>
                </a:solidFill>
                <a:latin typeface="Helvetica" pitchFamily="2" charset="0"/>
              </a:rPr>
              <a:t>Required Second </a:t>
            </a:r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Year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360119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203126"/>
            <a:ext cx="9461335" cy="4532656"/>
          </a:xfrm>
          <a:solidFill>
            <a:schemeClr val="bg1">
              <a:alpha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3600" b="1" dirty="0"/>
              <a:t>Teaching Portfolio</a:t>
            </a:r>
          </a:p>
          <a:p>
            <a:pPr lvl="1"/>
            <a:r>
              <a:rPr lang="en-US" sz="3200" dirty="0"/>
              <a:t>Representative syllabi </a:t>
            </a:r>
          </a:p>
          <a:p>
            <a:pPr lvl="1"/>
            <a:r>
              <a:rPr lang="en-US" sz="3200" dirty="0"/>
              <a:t>Peer observation(s) - 2 per year </a:t>
            </a:r>
          </a:p>
          <a:p>
            <a:pPr lvl="2"/>
            <a:r>
              <a:rPr lang="en-US" sz="3200" dirty="0"/>
              <a:t>SIPET trained and/or tenured faculty</a:t>
            </a:r>
          </a:p>
          <a:p>
            <a:pPr lvl="2"/>
            <a:r>
              <a:rPr lang="en-US" sz="3200" dirty="0"/>
              <a:t>G course observation required before tenure year</a:t>
            </a:r>
          </a:p>
          <a:p>
            <a:pPr lvl="1"/>
            <a:r>
              <a:rPr lang="en-US" sz="3200" dirty="0"/>
              <a:t>IDEA/small class instrument </a:t>
            </a:r>
          </a:p>
          <a:p>
            <a:pPr lvl="1"/>
            <a:r>
              <a:rPr lang="en-US" sz="3200" dirty="0"/>
              <a:t>Precepting survey</a:t>
            </a:r>
          </a:p>
          <a:p>
            <a:pPr lvl="1"/>
            <a:r>
              <a:rPr lang="en-US" sz="3200" dirty="0"/>
              <a:t>Optional additional materials (sample assignments, lectures, rubrics, class feedback, etc.)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329698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937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E7F45E-22FF-95D4-563D-951F1F52BCDB}"/>
              </a:ext>
            </a:extLst>
          </p:cNvPr>
          <p:cNvSpPr txBox="1"/>
          <p:nvPr/>
        </p:nvSpPr>
        <p:spPr>
          <a:xfrm>
            <a:off x="268426" y="5918528"/>
            <a:ext cx="7339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Stockton University </a:t>
            </a:r>
            <a:r>
              <a:rPr lang="en-US" sz="1200" dirty="0" err="1"/>
              <a:t>MoA</a:t>
            </a:r>
            <a:r>
              <a:rPr lang="en-US" sz="1200" dirty="0"/>
              <a:t>: Procedure for the Evaluation of Faculty &amp; Library Faculty (2015)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AAEEA6-87A6-9F04-E5EC-EE49466D1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03" y="1364124"/>
            <a:ext cx="11972593" cy="34759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4395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-83010"/>
            <a:ext cx="9237852" cy="951296"/>
          </a:xfrm>
          <a:solidFill>
            <a:srgbClr val="162544">
              <a:alpha val="28000"/>
            </a:srgb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Required Second Year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288833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013165"/>
            <a:ext cx="10135589" cy="4895204"/>
          </a:xfrm>
          <a:solidFill>
            <a:schemeClr val="bg1">
              <a:alpha val="95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/>
              <a:t>Scholarship Evidence</a:t>
            </a:r>
          </a:p>
          <a:p>
            <a:pPr lvl="1"/>
            <a:r>
              <a:rPr lang="en-US" sz="2800" dirty="0"/>
              <a:t>Samples of scholarly or creative work(s)</a:t>
            </a:r>
          </a:p>
          <a:p>
            <a:pPr lvl="1"/>
            <a:r>
              <a:rPr lang="en-US" sz="2800" dirty="0"/>
              <a:t>Evidence of reviews, grants, or awards</a:t>
            </a:r>
          </a:p>
          <a:p>
            <a:pPr lvl="1"/>
            <a:r>
              <a:rPr lang="en-US" sz="2800" dirty="0"/>
              <a:t>External Review (for early promotion to Associate Professor)</a:t>
            </a:r>
          </a:p>
          <a:p>
            <a:r>
              <a:rPr lang="en-US" sz="3200" b="1" dirty="0"/>
              <a:t>Service Evidence</a:t>
            </a:r>
          </a:p>
          <a:p>
            <a:pPr lvl="1"/>
            <a:r>
              <a:rPr lang="en-US" sz="2800" dirty="0"/>
              <a:t>Evidence of awards</a:t>
            </a:r>
          </a:p>
          <a:p>
            <a:pPr lvl="1"/>
            <a:r>
              <a:rPr lang="en-US" sz="2800" dirty="0"/>
              <a:t>Letters that document impact of service (external and internal)</a:t>
            </a:r>
          </a:p>
          <a:p>
            <a:pPr lvl="1"/>
            <a:r>
              <a:rPr lang="en-US" sz="2800" dirty="0"/>
              <a:t>Notice of committee appointments</a:t>
            </a:r>
          </a:p>
          <a:p>
            <a:pPr lvl="1"/>
            <a:r>
              <a:rPr lang="en-US" sz="2800" dirty="0"/>
              <a:t>Task force/committee reports, meeting notes, other evidence that documents service contributions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288833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5176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18A447-D96A-4D07-AF76-183646512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0936"/>
            <a:ext cx="12376087" cy="8250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203"/>
            <a:ext cx="112959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Mistakes to Avoid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7650622"/>
            <a:ext cx="12376087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50" y="1446662"/>
            <a:ext cx="6175196" cy="5854889"/>
          </a:xfrm>
        </p:spPr>
        <p:txBody>
          <a:bodyPr>
            <a:normAutofit/>
          </a:bodyPr>
          <a:lstStyle/>
          <a:p>
            <a:r>
              <a:rPr lang="en-US" sz="3200" dirty="0"/>
              <a:t>Missing or inaccurate CV information </a:t>
            </a:r>
          </a:p>
          <a:p>
            <a:r>
              <a:rPr lang="en-US" sz="3200" dirty="0"/>
              <a:t>Not considering the readers when writing (consider clarity, brevity, &amp; specificity)</a:t>
            </a:r>
          </a:p>
          <a:p>
            <a:r>
              <a:rPr lang="en-US" sz="3200" dirty="0"/>
              <a:t>Failing to reference the standards for excellence in teaching, service and scholarship (&amp; promotion)</a:t>
            </a:r>
          </a:p>
          <a:p>
            <a:r>
              <a:rPr lang="en-US" sz="3200" dirty="0"/>
              <a:t>Failing to provide evidence</a:t>
            </a:r>
          </a:p>
          <a:p>
            <a:r>
              <a:rPr lang="en-US" sz="3200" dirty="0"/>
              <a:t>Not connecting your evidence to your self-evaluation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4367" y="7589781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9457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62BC69-7A38-43B5-94D7-B21BAC192A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653"/>
          <a:stretch/>
        </p:blipFill>
        <p:spPr>
          <a:xfrm>
            <a:off x="0" y="0"/>
            <a:ext cx="12192000" cy="67646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811"/>
            <a:ext cx="3755571" cy="13657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Uploading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269801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441934"/>
            <a:ext cx="3818965" cy="1987065"/>
          </a:xfrm>
          <a:solidFill>
            <a:schemeClr val="bg1"/>
          </a:solidFill>
        </p:spPr>
        <p:txBody>
          <a:bodyPr/>
          <a:lstStyle/>
          <a:p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Login Instructions</a:t>
            </a:r>
            <a:endParaRPr lang="en-US" dirty="0"/>
          </a:p>
          <a:p>
            <a:r>
              <a:rPr lang="en-US" dirty="0"/>
              <a:t>Upload = Slow process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212785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7392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30" y="185832"/>
            <a:ext cx="10842170" cy="124852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Next Step: YR 2 Decision Year</a:t>
            </a:r>
            <a:br>
              <a:rPr lang="en-US" b="1" dirty="0">
                <a:solidFill>
                  <a:schemeClr val="accent1"/>
                </a:solidFill>
                <a:latin typeface="Helvetica" pitchFamily="2" charset="0"/>
              </a:rPr>
            </a:br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Program Review Committee (PRC) Vote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2EA53-B0F6-B253-FCE6-EB5022A29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75" y="1595718"/>
            <a:ext cx="11564471" cy="458124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PRC consists of either all or most of the tenured members of your program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Minimum of 3 tenured faculty members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Large programs (&gt;10 tenured faculty members) the PRC will consist of at least 7 members, elected by simple majority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Decision year (YR2 and 4) – PRC vote</a:t>
            </a:r>
            <a:endParaRPr lang="en-US" sz="2000" b="1" dirty="0"/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2 year reappointment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1 year terminal contract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Termination at the end of the current year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The PRC can only consider the information in the file when providing feedback or decisions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You are allowed to write rebuttal letters at each stage of the process (PRC, Dean, etc.)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You have 3 days (letters are usually due by 2 PM)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Reach out to the Union and CTLD for assistance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076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desk&#10;&#10;Description automatically generated">
            <a:extLst>
              <a:ext uri="{FF2B5EF4-FFF2-40B4-BE49-F238E27FC236}">
                <a16:creationId xmlns:a16="http://schemas.microsoft.com/office/drawing/2014/main" id="{832C8995-32E9-4F84-9B04-E075BC4B9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19"/>
            <a:ext cx="12387942" cy="8258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22" y="239811"/>
            <a:ext cx="6736714" cy="86944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Next Step: Dean Review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" y="7612542"/>
            <a:ext cx="12387943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4367" y="7551701"/>
            <a:ext cx="4217633" cy="630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E4E216-8CF6-CA9E-A6CD-7E975EA36CFA}"/>
              </a:ext>
            </a:extLst>
          </p:cNvPr>
          <p:cNvSpPr txBox="1"/>
          <p:nvPr/>
        </p:nvSpPr>
        <p:spPr>
          <a:xfrm>
            <a:off x="264722" y="1807392"/>
            <a:ext cx="11286698" cy="3539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Dean will review the PRC letter and your file and make a recommendation (2-year reappointment, 1 year terminal contract, or termination at end of current contract)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You have 3 days to submit a rebuttal letter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Negative reviews go to the FRC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Positive reviews go directly to the President and BOT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2679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B4FAC5B7-3F1E-4172-94FC-15AEB7BB42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9"/>
          <a:stretch/>
        </p:blipFill>
        <p:spPr>
          <a:xfrm>
            <a:off x="5052667" y="-35796"/>
            <a:ext cx="7139333" cy="697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30" y="365126"/>
            <a:ext cx="4541038" cy="95129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What’s Next?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288833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315" y="1316423"/>
            <a:ext cx="4386941" cy="4606706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dirty="0"/>
              <a:t>Faculty Plan</a:t>
            </a:r>
          </a:p>
          <a:p>
            <a:pPr lvl="1"/>
            <a:r>
              <a:rPr lang="en-US" sz="3200" dirty="0"/>
              <a:t>Year 3 revisions allowed (need to resubmit to PRC)</a:t>
            </a:r>
          </a:p>
          <a:p>
            <a:pPr lvl="1"/>
            <a:r>
              <a:rPr lang="en-US" sz="3200" dirty="0"/>
              <a:t>Not a contract</a:t>
            </a:r>
          </a:p>
          <a:p>
            <a:r>
              <a:rPr lang="en-US" sz="3600" b="1" dirty="0"/>
              <a:t>Peer Observations</a:t>
            </a:r>
          </a:p>
          <a:p>
            <a:pPr lvl="1"/>
            <a:r>
              <a:rPr lang="en-US" sz="3200" dirty="0"/>
              <a:t>2 per year</a:t>
            </a:r>
          </a:p>
          <a:p>
            <a:pPr lvl="1"/>
            <a:r>
              <a:rPr lang="en-US" sz="3200" dirty="0"/>
              <a:t>Hybrid/online courses if part of your normal load</a:t>
            </a:r>
          </a:p>
          <a:p>
            <a:pPr lvl="1"/>
            <a:r>
              <a:rPr lang="en-US" sz="3600" dirty="0"/>
              <a:t>G course</a:t>
            </a:r>
          </a:p>
          <a:p>
            <a:r>
              <a:rPr lang="en-US" sz="3600" b="1" dirty="0"/>
              <a:t>YR 3 File Prep</a:t>
            </a:r>
          </a:p>
          <a:p>
            <a:pPr lvl="1"/>
            <a:r>
              <a:rPr lang="en-US" sz="3200" dirty="0"/>
              <a:t>Collect evidence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8052" y="6227992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3530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285677"/>
            <a:ext cx="12191999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D0D5A5-BB90-4832-AD88-4869B3CBF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224836"/>
            <a:ext cx="4217633" cy="63000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1506DF7-4850-2AFC-102A-D2E970C0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212" y="2256678"/>
            <a:ext cx="3712352" cy="155332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Questions??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F785F3-F96A-D577-244E-851E45D2C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6"/>
            <a:ext cx="8376630" cy="62855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3411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F11A47-0848-4B08-BE55-B239FE37F7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5092" y="93305"/>
            <a:ext cx="6746889" cy="6083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8" y="365126"/>
            <a:ext cx="10653736" cy="951296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Today’s Session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E767BD-AA8B-49AE-A1DF-B2C2875D7C49}"/>
              </a:ext>
            </a:extLst>
          </p:cNvPr>
          <p:cNvSpPr txBox="1">
            <a:spLocks/>
          </p:cNvSpPr>
          <p:nvPr/>
        </p:nvSpPr>
        <p:spPr>
          <a:xfrm>
            <a:off x="642258" y="1506071"/>
            <a:ext cx="4557911" cy="4195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600" dirty="0"/>
              <a:t>Important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Year 2 File Construction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Faculty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Questions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2DB30A-34C8-4232-BA49-069B95169D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443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8" y="333788"/>
            <a:ext cx="10653736" cy="951296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Important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E767BD-AA8B-49AE-A1DF-B2C2875D7C49}"/>
              </a:ext>
            </a:extLst>
          </p:cNvPr>
          <p:cNvSpPr txBox="1">
            <a:spLocks/>
          </p:cNvSpPr>
          <p:nvPr/>
        </p:nvSpPr>
        <p:spPr>
          <a:xfrm>
            <a:off x="642258" y="1661160"/>
            <a:ext cx="5760721" cy="4534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4"/>
              </a:rPr>
              <a:t>Locally Negotiated Agreements </a:t>
            </a:r>
            <a:endParaRPr lang="en-US" dirty="0">
              <a:hlinkClick r:id="rId5"/>
            </a:endParaRPr>
          </a:p>
          <a:p>
            <a:r>
              <a:rPr lang="en-US" dirty="0">
                <a:hlinkClick r:id="rId5"/>
              </a:rPr>
              <a:t>Faculty Evaluation Procedure MOA</a:t>
            </a:r>
            <a:endParaRPr lang="en-US" dirty="0"/>
          </a:p>
          <a:p>
            <a:r>
              <a:rPr lang="en-US" dirty="0">
                <a:hlinkClick r:id="rId6"/>
              </a:rPr>
              <a:t>Faculty Evaluation Policy (University Standards – section 6.00 and 10.0) </a:t>
            </a:r>
            <a:endParaRPr lang="en-US" dirty="0"/>
          </a:p>
          <a:p>
            <a:r>
              <a:rPr lang="en-US" dirty="0">
                <a:hlinkClick r:id="rId7"/>
              </a:rPr>
              <a:t>Program Standards</a:t>
            </a:r>
            <a:endParaRPr lang="en-US" dirty="0"/>
          </a:p>
          <a:p>
            <a:r>
              <a:rPr lang="en-US" dirty="0">
                <a:hlinkClick r:id="rId8"/>
              </a:rPr>
              <a:t>School Standards</a:t>
            </a:r>
            <a:endParaRPr lang="en-US" dirty="0"/>
          </a:p>
          <a:p>
            <a:r>
              <a:rPr lang="en-US" dirty="0">
                <a:hlinkClick r:id="rId9"/>
              </a:rPr>
              <a:t>Online Course MOA</a:t>
            </a:r>
            <a:endParaRPr lang="en-US" dirty="0"/>
          </a:p>
          <a:p>
            <a:r>
              <a:rPr lang="en-US" dirty="0">
                <a:hlinkClick r:id="rId10"/>
              </a:rPr>
              <a:t>Personnel Actions Calendar</a:t>
            </a:r>
            <a:endParaRPr lang="en-US" dirty="0"/>
          </a:p>
          <a:p>
            <a:r>
              <a:rPr lang="en-US" dirty="0">
                <a:hlinkClick r:id="rId11"/>
              </a:rPr>
              <a:t>Summary Due Dates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2DB30A-34C8-4232-BA49-069B95169D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68875F-6ACC-DAF6-90FF-53B88420E21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9542" r="7365"/>
          <a:stretch/>
        </p:blipFill>
        <p:spPr>
          <a:xfrm>
            <a:off x="6368527" y="1529883"/>
            <a:ext cx="5760720" cy="37982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4720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577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File Construction Approach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86" y="1316422"/>
            <a:ext cx="6467078" cy="481826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6500" b="1" dirty="0">
                <a:solidFill>
                  <a:schemeClr val="accent2"/>
                </a:solidFill>
              </a:rPr>
              <a:t>YR 2 file is due by 5pm on January 3</a:t>
            </a:r>
            <a:r>
              <a:rPr lang="en-US" sz="6500" b="1" baseline="30000" dirty="0">
                <a:solidFill>
                  <a:schemeClr val="accent2"/>
                </a:solidFill>
              </a:rPr>
              <a:t>rd</a:t>
            </a:r>
            <a:r>
              <a:rPr lang="en-US" sz="6500" b="1" dirty="0">
                <a:solidFill>
                  <a:schemeClr val="accent2"/>
                </a:solidFill>
              </a:rPr>
              <a:t> </a:t>
            </a:r>
            <a:r>
              <a:rPr lang="en-US" sz="6500" b="1" baseline="30000" dirty="0">
                <a:solidFill>
                  <a:schemeClr val="accent2"/>
                </a:solidFill>
              </a:rPr>
              <a:t> </a:t>
            </a:r>
          </a:p>
          <a:p>
            <a:pPr marL="0" indent="0">
              <a:buNone/>
            </a:pPr>
            <a:endParaRPr lang="en-US" sz="400" b="1" dirty="0">
              <a:solidFill>
                <a:schemeClr val="accent1"/>
              </a:solidFill>
            </a:endParaRPr>
          </a:p>
          <a:p>
            <a:r>
              <a:rPr lang="en-US" sz="5100" i="1" dirty="0"/>
              <a:t>Revised Faculty Plan was due October 18</a:t>
            </a:r>
            <a:r>
              <a:rPr lang="en-US" sz="5100" i="1" baseline="30000" dirty="0"/>
              <a:t>th</a:t>
            </a:r>
            <a:r>
              <a:rPr lang="en-US" sz="5100" i="1" dirty="0"/>
              <a:t> to the PRC</a:t>
            </a:r>
          </a:p>
          <a:p>
            <a:r>
              <a:rPr lang="en-US" sz="5100" i="1" dirty="0"/>
              <a:t>Faculty Plan must be sent to the Dean </a:t>
            </a:r>
            <a:r>
              <a:rPr lang="en-US" sz="5100" i="1"/>
              <a:t>by October 29</a:t>
            </a:r>
            <a:r>
              <a:rPr lang="en-US" sz="5100" i="1" baseline="30000"/>
              <a:t>th</a:t>
            </a:r>
            <a:r>
              <a:rPr lang="en-US" sz="5100" i="1"/>
              <a:t> (</a:t>
            </a:r>
            <a:r>
              <a:rPr lang="en-US" sz="5100" i="1" dirty="0"/>
              <a:t>Dean may forward to the Provost, who will render an opinion no later than </a:t>
            </a:r>
            <a:r>
              <a:rPr lang="en-US" sz="5100" i="1"/>
              <a:t>December 27</a:t>
            </a:r>
            <a:r>
              <a:rPr lang="en-US" sz="5100" i="1" baseline="30000"/>
              <a:t>th</a:t>
            </a:r>
            <a:r>
              <a:rPr lang="en-US" sz="5100" i="1" dirty="0"/>
              <a:t>)</a:t>
            </a:r>
          </a:p>
          <a:p>
            <a:r>
              <a:rPr lang="en-US" sz="5100" dirty="0"/>
              <a:t>Review MOA, Policy, &amp; Standards</a:t>
            </a:r>
          </a:p>
          <a:p>
            <a:r>
              <a:rPr lang="en-US" sz="5100" dirty="0"/>
              <a:t>Ask mentor/colleagues for samples &amp; advice</a:t>
            </a:r>
          </a:p>
          <a:p>
            <a:r>
              <a:rPr lang="en-US" sz="5100" dirty="0"/>
              <a:t>Consider your audience (PRC, Dean, maybe FRC)</a:t>
            </a:r>
          </a:p>
          <a:p>
            <a:r>
              <a:rPr lang="en-US" sz="5100" dirty="0"/>
              <a:t>Gather artifacts/evidence of excellence</a:t>
            </a:r>
          </a:p>
          <a:p>
            <a:r>
              <a:rPr lang="en-US" sz="5100" dirty="0"/>
              <a:t>Engage in thoughtful self-reflection</a:t>
            </a:r>
          </a:p>
          <a:p>
            <a:r>
              <a:rPr lang="en-US" sz="5100" dirty="0"/>
              <a:t>Utilize FAWN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2CCE6E-D5AF-4AF1-9535-9B2A7FB65A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933" y="1346843"/>
            <a:ext cx="5208734" cy="4382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690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372915-4D3C-445C-AF3A-E4E13BCF01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90258"/>
            <a:ext cx="12192000" cy="7510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289" y="170487"/>
            <a:ext cx="104577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Purpose of Decision File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350871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3677" y="1075287"/>
            <a:ext cx="6137705" cy="3372784"/>
          </a:xfrm>
          <a:solidFill>
            <a:srgbClr val="FFFFFF"/>
          </a:solidFill>
        </p:spPr>
        <p:txBody>
          <a:bodyPr>
            <a:normAutofit lnSpcReduction="10000"/>
          </a:bodyPr>
          <a:lstStyle/>
          <a:p>
            <a:r>
              <a:rPr lang="en-US" sz="3200" dirty="0"/>
              <a:t>Procedure required by MOA </a:t>
            </a:r>
          </a:p>
          <a:p>
            <a:r>
              <a:rPr lang="en-US" sz="3200" dirty="0"/>
              <a:t>Self-reflect on performance</a:t>
            </a:r>
          </a:p>
          <a:p>
            <a:r>
              <a:rPr lang="en-US" sz="3200" dirty="0"/>
              <a:t>Receive another </a:t>
            </a:r>
            <a:r>
              <a:rPr lang="en-US" sz="3200"/>
              <a:t>2-year contract</a:t>
            </a:r>
            <a:endParaRPr lang="en-US" sz="3200" dirty="0"/>
          </a:p>
          <a:p>
            <a:r>
              <a:rPr lang="en-US" sz="3200" dirty="0"/>
              <a:t>Receive feedback from PRC and Dean</a:t>
            </a:r>
          </a:p>
          <a:p>
            <a:r>
              <a:rPr lang="en-US" sz="3200" dirty="0"/>
              <a:t>Add new evidence and narrative for future files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320450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9489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D0C7FA57-CC55-4967-B247-7B6F5402B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11478" t="26694"/>
          <a:stretch/>
        </p:blipFill>
        <p:spPr>
          <a:xfrm>
            <a:off x="1287566" y="42577"/>
            <a:ext cx="10226566" cy="565533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F5E24C-9C84-4E90-B959-C9595DF0D477}"/>
              </a:ext>
            </a:extLst>
          </p:cNvPr>
          <p:cNvSpPr txBox="1"/>
          <p:nvPr/>
        </p:nvSpPr>
        <p:spPr>
          <a:xfrm>
            <a:off x="268426" y="5918528"/>
            <a:ext cx="7339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Stockton University </a:t>
            </a:r>
            <a:r>
              <a:rPr lang="en-US" sz="1200" dirty="0" err="1"/>
              <a:t>MoA</a:t>
            </a:r>
            <a:r>
              <a:rPr lang="en-US" sz="1200" dirty="0"/>
              <a:t>: Procedure for the Evaluation of Faculty &amp; Library Faculty (2015)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811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-203082"/>
            <a:ext cx="9237852" cy="951296"/>
          </a:xfrm>
          <a:solidFill>
            <a:srgbClr val="162544">
              <a:alpha val="28000"/>
            </a:srgb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Required Second Year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405839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237673"/>
            <a:ext cx="9161651" cy="4036291"/>
          </a:xfrm>
          <a:solidFill>
            <a:schemeClr val="bg1">
              <a:alpha val="95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/>
              <a:t>Background Materials</a:t>
            </a:r>
          </a:p>
          <a:p>
            <a:pPr lvl="1"/>
            <a:r>
              <a:rPr lang="en-US" sz="3200" i="1" dirty="0"/>
              <a:t>File cover page &amp; position description/responsibilities (School uploads)</a:t>
            </a:r>
          </a:p>
          <a:p>
            <a:pPr lvl="1"/>
            <a:r>
              <a:rPr lang="en-US" sz="3200" dirty="0"/>
              <a:t>Updated Curriculum Vitae (CV)</a:t>
            </a:r>
          </a:p>
          <a:p>
            <a:r>
              <a:rPr lang="en-US" sz="3600" b="1" dirty="0"/>
              <a:t>Self-Evaluation</a:t>
            </a:r>
          </a:p>
          <a:p>
            <a:pPr lvl="1"/>
            <a:r>
              <a:rPr lang="en-US" sz="3200" dirty="0"/>
              <a:t>Executive Summary</a:t>
            </a:r>
          </a:p>
          <a:p>
            <a:pPr lvl="1"/>
            <a:r>
              <a:rPr lang="en-US" sz="3200" dirty="0"/>
              <a:t>Narrative - reflect on progress towards standards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350037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1022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5839A07-39FD-46BC-A083-0092E962FC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1271" y="-1"/>
            <a:ext cx="7020730" cy="6988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203"/>
            <a:ext cx="108387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Self-Evaluation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50" y="1433015"/>
            <a:ext cx="5149233" cy="4620086"/>
          </a:xfrm>
        </p:spPr>
        <p:txBody>
          <a:bodyPr>
            <a:normAutofit/>
          </a:bodyPr>
          <a:lstStyle/>
          <a:p>
            <a:r>
              <a:rPr lang="en-US" sz="4400" dirty="0"/>
              <a:t>Executive summary</a:t>
            </a:r>
          </a:p>
          <a:p>
            <a:pPr lvl="1"/>
            <a:r>
              <a:rPr lang="en-US" sz="4000" dirty="0"/>
              <a:t>1-2 page overall summary</a:t>
            </a:r>
          </a:p>
          <a:p>
            <a:r>
              <a:rPr lang="en-US" sz="4400" dirty="0"/>
              <a:t>Narrative</a:t>
            </a:r>
          </a:p>
          <a:p>
            <a:pPr lvl="1"/>
            <a:r>
              <a:rPr lang="en-US" sz="4000" b="1" dirty="0"/>
              <a:t>Teaching </a:t>
            </a:r>
            <a:r>
              <a:rPr lang="en-US" sz="4000" dirty="0"/>
              <a:t>section</a:t>
            </a:r>
          </a:p>
          <a:p>
            <a:pPr lvl="1"/>
            <a:r>
              <a:rPr lang="en-US" sz="4000" b="1" dirty="0"/>
              <a:t>Service </a:t>
            </a:r>
            <a:r>
              <a:rPr lang="en-US" sz="4000" dirty="0"/>
              <a:t>section</a:t>
            </a:r>
            <a:endParaRPr lang="en-US" sz="4000" b="1" dirty="0"/>
          </a:p>
          <a:p>
            <a:pPr lvl="1"/>
            <a:r>
              <a:rPr lang="en-US" sz="4000" b="1" dirty="0"/>
              <a:t>Scholarship </a:t>
            </a:r>
            <a:r>
              <a:rPr lang="en-US" sz="4000" dirty="0"/>
              <a:t>section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914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B25364-E878-D68A-DDA0-EA5DA1926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517"/>
            <a:ext cx="12192000" cy="55671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E7F45E-22FF-95D4-563D-951F1F52BCDB}"/>
              </a:ext>
            </a:extLst>
          </p:cNvPr>
          <p:cNvSpPr txBox="1"/>
          <p:nvPr/>
        </p:nvSpPr>
        <p:spPr>
          <a:xfrm>
            <a:off x="268426" y="5918528"/>
            <a:ext cx="7339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Stockton University </a:t>
            </a:r>
            <a:r>
              <a:rPr lang="en-US" sz="1200" dirty="0" err="1"/>
              <a:t>MoA</a:t>
            </a:r>
            <a:r>
              <a:rPr lang="en-US" sz="1200" dirty="0"/>
              <a:t>: Procedure for the Evaluation of Faculty &amp; Library Faculty (2015)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78518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56F6B0876DEA4894B124A424047316" ma:contentTypeVersion="4" ma:contentTypeDescription="Create a new document." ma:contentTypeScope="" ma:versionID="b0a9bb9134c900ac93027748e70fc869">
  <xsd:schema xmlns:xsd="http://www.w3.org/2001/XMLSchema" xmlns:xs="http://www.w3.org/2001/XMLSchema" xmlns:p="http://schemas.microsoft.com/office/2006/metadata/properties" xmlns:ns2="f3c30b51-5a2d-428b-8f0f-d8b22135f4bf" targetNamespace="http://schemas.microsoft.com/office/2006/metadata/properties" ma:root="true" ma:fieldsID="e06fe1838a28745fb275888aac64c70c" ns2:_="">
    <xsd:import namespace="f3c30b51-5a2d-428b-8f0f-d8b22135f4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30b51-5a2d-428b-8f0f-d8b22135f4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8AE0A2-C52E-4917-B95B-F27D7D228F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827C63-2D1E-48B8-83B7-EBDA5DC197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c30b51-5a2d-428b-8f0f-d8b22135f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2798FC-6F16-4E14-B5B6-EFE37380EF1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725</Words>
  <Application>Microsoft Office PowerPoint</Application>
  <PresentationFormat>Widescreen</PresentationFormat>
  <Paragraphs>124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Office Theme</vt:lpstr>
      <vt:lpstr>File Construction Workshop Year 2  Original content: CTLD 2020 Updates: Kerri Sowers Fall 2023</vt:lpstr>
      <vt:lpstr>Today’s Session</vt:lpstr>
      <vt:lpstr>Important Resources</vt:lpstr>
      <vt:lpstr>File Construction Approach</vt:lpstr>
      <vt:lpstr>Purpose of Decision File</vt:lpstr>
      <vt:lpstr>PowerPoint Presentation</vt:lpstr>
      <vt:lpstr>Required Second Year File Content</vt:lpstr>
      <vt:lpstr>Self-Evaluation</vt:lpstr>
      <vt:lpstr>PowerPoint Presentation</vt:lpstr>
      <vt:lpstr>Required Second Year File Content</vt:lpstr>
      <vt:lpstr>PowerPoint Presentation</vt:lpstr>
      <vt:lpstr>Required Second Year File Content</vt:lpstr>
      <vt:lpstr>Mistakes to Avoid</vt:lpstr>
      <vt:lpstr>Uploading File Content</vt:lpstr>
      <vt:lpstr>Next Step: YR 2 Decision Year Program Review Committee (PRC) Vote</vt:lpstr>
      <vt:lpstr>Next Step: Dean Review</vt:lpstr>
      <vt:lpstr>What’s Next?</vt:lpstr>
      <vt:lpstr>Questions??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DeLury, Bernard</dc:creator>
  <cp:lastModifiedBy>Sowers, Kerri L.</cp:lastModifiedBy>
  <cp:revision>68</cp:revision>
  <dcterms:created xsi:type="dcterms:W3CDTF">2019-01-23T14:55:11Z</dcterms:created>
  <dcterms:modified xsi:type="dcterms:W3CDTF">2024-11-08T20:07:10Z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7C666F14-B03C-4434-BE78-8D7AEAC8ABE4</vt:lpwstr>
  </property>
  <property fmtid="{D5CDD505-2E9C-101B-9397-08002B2CF9AE}" pid="3" name="ArticulatePath">
    <vt:lpwstr>CTLDfilecontructY1</vt:lpwstr>
  </property>
  <property fmtid="{D5CDD505-2E9C-101B-9397-08002B2CF9AE}" pid="4" name="ContentTypeId">
    <vt:lpwstr>0x010100CC56F6B0876DEA4894B124A424047316</vt:lpwstr>
  </property>
</Properties>
</file>