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B26E58-E5F1-6608-CC77-3E2AB8E21135}" name="McGovern, Heather" initials="MH" userId="S::heather.mcgovern@stockton.edu::1dd26821-501c-43ce-9047-6a8658c025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w, Michael" userId="c3b9f6a3-ce4c-45ab-8bbe-ebf97e2e5243" providerId="ADAL" clId="{8B22C1E7-5185-324A-A2E1-7E277614BD32}"/>
    <pc:docChg chg="modSld">
      <pc:chgData name="Law, Michael" userId="c3b9f6a3-ce4c-45ab-8bbe-ebf97e2e5243" providerId="ADAL" clId="{8B22C1E7-5185-324A-A2E1-7E277614BD32}" dt="2024-09-01T16:40:47.076" v="0" actId="207"/>
      <pc:docMkLst>
        <pc:docMk/>
      </pc:docMkLst>
      <pc:sldChg chg="modSp mod">
        <pc:chgData name="Law, Michael" userId="c3b9f6a3-ce4c-45ab-8bbe-ebf97e2e5243" providerId="ADAL" clId="{8B22C1E7-5185-324A-A2E1-7E277614BD32}" dt="2024-09-01T16:40:47.076" v="0" actId="207"/>
        <pc:sldMkLst>
          <pc:docMk/>
          <pc:sldMk cId="2144261725" sldId="260"/>
        </pc:sldMkLst>
        <pc:graphicFrameChg chg="modGraphic">
          <ac:chgData name="Law, Michael" userId="c3b9f6a3-ce4c-45ab-8bbe-ebf97e2e5243" providerId="ADAL" clId="{8B22C1E7-5185-324A-A2E1-7E277614BD32}" dt="2024-09-01T16:40:47.076" v="0" actId="207"/>
          <ac:graphicFrameMkLst>
            <pc:docMk/>
            <pc:sldMk cId="2144261725" sldId="260"/>
            <ac:graphicFrameMk id="5" creationId="{4D5DA097-ABCD-CA33-9719-40557194EB3D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stockton.edu/ospreys-navigate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stockton.edu/ospreys-navigat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F33C60-57E3-47BD-98CC-F33F99EA355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707DC7-CD94-461A-B123-C88D95342A2D}">
      <dgm:prSet/>
      <dgm:spPr/>
      <dgm:t>
        <a:bodyPr/>
        <a:lstStyle/>
        <a:p>
          <a:r>
            <a:rPr lang="en-US"/>
            <a:t>Ospreys </a:t>
          </a:r>
          <a:r>
            <a:rPr lang="en-US">
              <a:latin typeface="Aptos Display" panose="02110004020202020204"/>
            </a:rPr>
            <a:t>Navigate</a:t>
          </a:r>
          <a:r>
            <a:rPr lang="en-US"/>
            <a:t> is a digital platform that is designed to support student success in college</a:t>
          </a:r>
        </a:p>
      </dgm:t>
    </dgm:pt>
    <dgm:pt modelId="{6673DF23-FFAA-47EA-A702-BCDFBBC2CDCC}" type="parTrans" cxnId="{5C8D2FC9-706E-42B6-88FF-109173737239}">
      <dgm:prSet/>
      <dgm:spPr/>
      <dgm:t>
        <a:bodyPr/>
        <a:lstStyle/>
        <a:p>
          <a:endParaRPr lang="en-US"/>
        </a:p>
      </dgm:t>
    </dgm:pt>
    <dgm:pt modelId="{ABFC4660-5566-435A-B313-12895B85916F}" type="sibTrans" cxnId="{5C8D2FC9-706E-42B6-88FF-109173737239}">
      <dgm:prSet/>
      <dgm:spPr/>
      <dgm:t>
        <a:bodyPr/>
        <a:lstStyle/>
        <a:p>
          <a:endParaRPr lang="en-US"/>
        </a:p>
      </dgm:t>
    </dgm:pt>
    <dgm:pt modelId="{14371A50-E5F1-4ADC-8A63-19EA448A6D7A}">
      <dgm:prSet/>
      <dgm:spPr/>
      <dgm:t>
        <a:bodyPr/>
        <a:lstStyle/>
        <a:p>
          <a:pPr rtl="0"/>
          <a:r>
            <a:rPr lang="en-US"/>
            <a:t>Utilizes data and </a:t>
          </a:r>
          <a:r>
            <a:rPr lang="en-US">
              <a:latin typeface="Aptos Display" panose="02110004020202020204"/>
            </a:rPr>
            <a:t>user feedback to help staff, faculty, and students communicate about student interests and concerns efficiently</a:t>
          </a:r>
          <a:endParaRPr lang="en-US"/>
        </a:p>
      </dgm:t>
    </dgm:pt>
    <dgm:pt modelId="{7809B8B9-D3F3-43BC-A13E-0FC37703426A}" type="parTrans" cxnId="{0C4EF00A-5469-4900-8DF8-D41656085D12}">
      <dgm:prSet/>
      <dgm:spPr/>
      <dgm:t>
        <a:bodyPr/>
        <a:lstStyle/>
        <a:p>
          <a:endParaRPr lang="en-US"/>
        </a:p>
      </dgm:t>
    </dgm:pt>
    <dgm:pt modelId="{4BCA9CD0-17B9-4E71-B31D-DC90D721E1B6}" type="sibTrans" cxnId="{0C4EF00A-5469-4900-8DF8-D41656085D12}">
      <dgm:prSet/>
      <dgm:spPr/>
      <dgm:t>
        <a:bodyPr/>
        <a:lstStyle/>
        <a:p>
          <a:endParaRPr lang="en-US"/>
        </a:p>
      </dgm:t>
    </dgm:pt>
    <dgm:pt modelId="{4CF7F19F-2700-4E90-94D8-575EECC5BE70}" type="pres">
      <dgm:prSet presAssocID="{94F33C60-57E3-47BD-98CC-F33F99EA3557}" presName="root" presStyleCnt="0">
        <dgm:presLayoutVars>
          <dgm:dir/>
          <dgm:resizeHandles val="exact"/>
        </dgm:presLayoutVars>
      </dgm:prSet>
      <dgm:spPr/>
    </dgm:pt>
    <dgm:pt modelId="{D56E6838-7C0A-4277-AA3F-195A7116FA49}" type="pres">
      <dgm:prSet presAssocID="{65707DC7-CD94-461A-B123-C88D95342A2D}" presName="compNode" presStyleCnt="0"/>
      <dgm:spPr/>
    </dgm:pt>
    <dgm:pt modelId="{7D174EE9-8619-417C-81FA-0ADE03D2609D}" type="pres">
      <dgm:prSet presAssocID="{65707DC7-CD94-461A-B123-C88D95342A2D}" presName="bgRect" presStyleLbl="bgShp" presStyleIdx="0" presStyleCnt="2"/>
      <dgm:spPr/>
    </dgm:pt>
    <dgm:pt modelId="{A3BA536A-F872-4C80-930B-06C98478C94A}" type="pres">
      <dgm:prSet presAssocID="{65707DC7-CD94-461A-B123-C88D95342A2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B5B7ADAF-1706-4569-946A-C78AEEFD4BF0}" type="pres">
      <dgm:prSet presAssocID="{65707DC7-CD94-461A-B123-C88D95342A2D}" presName="spaceRect" presStyleCnt="0"/>
      <dgm:spPr/>
    </dgm:pt>
    <dgm:pt modelId="{BFD01BAC-7BD2-4FFF-98F8-9CC3D444306A}" type="pres">
      <dgm:prSet presAssocID="{65707DC7-CD94-461A-B123-C88D95342A2D}" presName="parTx" presStyleLbl="revTx" presStyleIdx="0" presStyleCnt="2">
        <dgm:presLayoutVars>
          <dgm:chMax val="0"/>
          <dgm:chPref val="0"/>
        </dgm:presLayoutVars>
      </dgm:prSet>
      <dgm:spPr/>
    </dgm:pt>
    <dgm:pt modelId="{71A1588D-331D-46AB-8915-C101AECA74E2}" type="pres">
      <dgm:prSet presAssocID="{ABFC4660-5566-435A-B313-12895B85916F}" presName="sibTrans" presStyleCnt="0"/>
      <dgm:spPr/>
    </dgm:pt>
    <dgm:pt modelId="{52186FC5-2F12-4ED7-A2BB-0A0E942737EF}" type="pres">
      <dgm:prSet presAssocID="{14371A50-E5F1-4ADC-8A63-19EA448A6D7A}" presName="compNode" presStyleCnt="0"/>
      <dgm:spPr/>
    </dgm:pt>
    <dgm:pt modelId="{B286C519-663A-4D58-B171-A909357966E4}" type="pres">
      <dgm:prSet presAssocID="{14371A50-E5F1-4ADC-8A63-19EA448A6D7A}" presName="bgRect" presStyleLbl="bgShp" presStyleIdx="1" presStyleCnt="2"/>
      <dgm:spPr/>
    </dgm:pt>
    <dgm:pt modelId="{AE2B017D-9D7A-4D80-AED2-978FB2A3895D}" type="pres">
      <dgm:prSet presAssocID="{14371A50-E5F1-4ADC-8A63-19EA448A6D7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FBB8731C-7ECB-4D27-813A-1DF55A7E1F15}" type="pres">
      <dgm:prSet presAssocID="{14371A50-E5F1-4ADC-8A63-19EA448A6D7A}" presName="spaceRect" presStyleCnt="0"/>
      <dgm:spPr/>
    </dgm:pt>
    <dgm:pt modelId="{A8B2EE9A-57A1-4555-BDF1-BCD4F76E4BFA}" type="pres">
      <dgm:prSet presAssocID="{14371A50-E5F1-4ADC-8A63-19EA448A6D7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7B1BA02-58F6-4ECD-8854-B5CCB7351A8E}" type="presOf" srcId="{94F33C60-57E3-47BD-98CC-F33F99EA3557}" destId="{4CF7F19F-2700-4E90-94D8-575EECC5BE70}" srcOrd="0" destOrd="0" presId="urn:microsoft.com/office/officeart/2018/2/layout/IconVerticalSolidList"/>
    <dgm:cxn modelId="{0C4EF00A-5469-4900-8DF8-D41656085D12}" srcId="{94F33C60-57E3-47BD-98CC-F33F99EA3557}" destId="{14371A50-E5F1-4ADC-8A63-19EA448A6D7A}" srcOrd="1" destOrd="0" parTransId="{7809B8B9-D3F3-43BC-A13E-0FC37703426A}" sibTransId="{4BCA9CD0-17B9-4E71-B31D-DC90D721E1B6}"/>
    <dgm:cxn modelId="{7C393A5D-354B-4B3A-AFFD-70B7274D26B3}" type="presOf" srcId="{14371A50-E5F1-4ADC-8A63-19EA448A6D7A}" destId="{A8B2EE9A-57A1-4555-BDF1-BCD4F76E4BFA}" srcOrd="0" destOrd="0" presId="urn:microsoft.com/office/officeart/2018/2/layout/IconVerticalSolidList"/>
    <dgm:cxn modelId="{5E8C9171-9389-411B-825B-F167A8B465C8}" type="presOf" srcId="{65707DC7-CD94-461A-B123-C88D95342A2D}" destId="{BFD01BAC-7BD2-4FFF-98F8-9CC3D444306A}" srcOrd="0" destOrd="0" presId="urn:microsoft.com/office/officeart/2018/2/layout/IconVerticalSolidList"/>
    <dgm:cxn modelId="{5C8D2FC9-706E-42B6-88FF-109173737239}" srcId="{94F33C60-57E3-47BD-98CC-F33F99EA3557}" destId="{65707DC7-CD94-461A-B123-C88D95342A2D}" srcOrd="0" destOrd="0" parTransId="{6673DF23-FFAA-47EA-A702-BCDFBBC2CDCC}" sibTransId="{ABFC4660-5566-435A-B313-12895B85916F}"/>
    <dgm:cxn modelId="{CD84FF06-2282-4D0A-8188-48D812F3D265}" type="presParOf" srcId="{4CF7F19F-2700-4E90-94D8-575EECC5BE70}" destId="{D56E6838-7C0A-4277-AA3F-195A7116FA49}" srcOrd="0" destOrd="0" presId="urn:microsoft.com/office/officeart/2018/2/layout/IconVerticalSolidList"/>
    <dgm:cxn modelId="{4276254A-6DF0-44EA-B33A-8E5EE550401A}" type="presParOf" srcId="{D56E6838-7C0A-4277-AA3F-195A7116FA49}" destId="{7D174EE9-8619-417C-81FA-0ADE03D2609D}" srcOrd="0" destOrd="0" presId="urn:microsoft.com/office/officeart/2018/2/layout/IconVerticalSolidList"/>
    <dgm:cxn modelId="{9A9C3273-0888-444F-A83C-B592831A1962}" type="presParOf" srcId="{D56E6838-7C0A-4277-AA3F-195A7116FA49}" destId="{A3BA536A-F872-4C80-930B-06C98478C94A}" srcOrd="1" destOrd="0" presId="urn:microsoft.com/office/officeart/2018/2/layout/IconVerticalSolidList"/>
    <dgm:cxn modelId="{FCD45D19-8789-4670-BF7B-9881B9D5E367}" type="presParOf" srcId="{D56E6838-7C0A-4277-AA3F-195A7116FA49}" destId="{B5B7ADAF-1706-4569-946A-C78AEEFD4BF0}" srcOrd="2" destOrd="0" presId="urn:microsoft.com/office/officeart/2018/2/layout/IconVerticalSolidList"/>
    <dgm:cxn modelId="{34942C9E-5601-481C-8553-11DE99F47ED7}" type="presParOf" srcId="{D56E6838-7C0A-4277-AA3F-195A7116FA49}" destId="{BFD01BAC-7BD2-4FFF-98F8-9CC3D444306A}" srcOrd="3" destOrd="0" presId="urn:microsoft.com/office/officeart/2018/2/layout/IconVerticalSolidList"/>
    <dgm:cxn modelId="{9934256F-FC80-4636-A491-81C147689922}" type="presParOf" srcId="{4CF7F19F-2700-4E90-94D8-575EECC5BE70}" destId="{71A1588D-331D-46AB-8915-C101AECA74E2}" srcOrd="1" destOrd="0" presId="urn:microsoft.com/office/officeart/2018/2/layout/IconVerticalSolidList"/>
    <dgm:cxn modelId="{4057B8EE-B148-4C74-A66D-D30F90A18C7E}" type="presParOf" srcId="{4CF7F19F-2700-4E90-94D8-575EECC5BE70}" destId="{52186FC5-2F12-4ED7-A2BB-0A0E942737EF}" srcOrd="2" destOrd="0" presId="urn:microsoft.com/office/officeart/2018/2/layout/IconVerticalSolidList"/>
    <dgm:cxn modelId="{5A27F320-D981-48E7-9746-D67D710A36CB}" type="presParOf" srcId="{52186FC5-2F12-4ED7-A2BB-0A0E942737EF}" destId="{B286C519-663A-4D58-B171-A909357966E4}" srcOrd="0" destOrd="0" presId="urn:microsoft.com/office/officeart/2018/2/layout/IconVerticalSolidList"/>
    <dgm:cxn modelId="{C00FD6ED-E689-4D8D-9BC5-BF6136C49DD1}" type="presParOf" srcId="{52186FC5-2F12-4ED7-A2BB-0A0E942737EF}" destId="{AE2B017D-9D7A-4D80-AED2-978FB2A3895D}" srcOrd="1" destOrd="0" presId="urn:microsoft.com/office/officeart/2018/2/layout/IconVerticalSolidList"/>
    <dgm:cxn modelId="{063EF491-95BA-4229-A775-83FD3EA5E2BD}" type="presParOf" srcId="{52186FC5-2F12-4ED7-A2BB-0A0E942737EF}" destId="{FBB8731C-7ECB-4D27-813A-1DF55A7E1F15}" srcOrd="2" destOrd="0" presId="urn:microsoft.com/office/officeart/2018/2/layout/IconVerticalSolidList"/>
    <dgm:cxn modelId="{3836F5B0-742C-4A93-ABA5-56D0BE84DB4C}" type="presParOf" srcId="{52186FC5-2F12-4ED7-A2BB-0A0E942737EF}" destId="{A8B2EE9A-57A1-4555-BDF1-BCD4F76E4BF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D01B7B-EB10-48A6-9A07-8B3CAB5C3D3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37B02A9-5D8E-4880-9744-22E8FEAA0D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Pilot volunteers can expect to use Ospreys Navigate to:</a:t>
          </a:r>
        </a:p>
      </dgm:t>
    </dgm:pt>
    <dgm:pt modelId="{191D10D0-8533-45EC-8E84-3DF10A577E8F}" type="parTrans" cxnId="{E744B774-24E6-44D5-8A22-E127016FDA62}">
      <dgm:prSet/>
      <dgm:spPr/>
      <dgm:t>
        <a:bodyPr/>
        <a:lstStyle/>
        <a:p>
          <a:endParaRPr lang="en-US"/>
        </a:p>
      </dgm:t>
    </dgm:pt>
    <dgm:pt modelId="{25ACA246-2053-4223-BC55-C7D27CE4FDDF}" type="sibTrans" cxnId="{E744B774-24E6-44D5-8A22-E127016FDA62}">
      <dgm:prSet/>
      <dgm:spPr/>
      <dgm:t>
        <a:bodyPr/>
        <a:lstStyle/>
        <a:p>
          <a:endParaRPr lang="en-US"/>
        </a:p>
      </dgm:t>
    </dgm:pt>
    <dgm:pt modelId="{09769140-5E63-45C7-A988-2196AC1329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Submit and receive early alerts</a:t>
          </a:r>
        </a:p>
      </dgm:t>
    </dgm:pt>
    <dgm:pt modelId="{8CD71E8C-CA18-4233-A337-6032DC1495A6}" type="parTrans" cxnId="{47EDD336-08B4-47C3-B836-660C1073479A}">
      <dgm:prSet/>
      <dgm:spPr/>
      <dgm:t>
        <a:bodyPr/>
        <a:lstStyle/>
        <a:p>
          <a:endParaRPr lang="en-US"/>
        </a:p>
      </dgm:t>
    </dgm:pt>
    <dgm:pt modelId="{724C4B13-26FF-48D5-9C6A-F093C694C3F0}" type="sibTrans" cxnId="{47EDD336-08B4-47C3-B836-660C1073479A}">
      <dgm:prSet/>
      <dgm:spPr/>
      <dgm:t>
        <a:bodyPr/>
        <a:lstStyle/>
        <a:p>
          <a:endParaRPr lang="en-US"/>
        </a:p>
      </dgm:t>
    </dgm:pt>
    <dgm:pt modelId="{94E0456F-E53D-4EF0-BDCC-B9BCD3998DA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Provide mid-semester progress checks</a:t>
          </a:r>
        </a:p>
      </dgm:t>
    </dgm:pt>
    <dgm:pt modelId="{6321018F-5957-479C-BF50-D973A24D5156}" type="parTrans" cxnId="{8B962632-AD0E-4F5B-9421-9EBBE76D85B0}">
      <dgm:prSet/>
      <dgm:spPr/>
      <dgm:t>
        <a:bodyPr/>
        <a:lstStyle/>
        <a:p>
          <a:endParaRPr lang="en-US"/>
        </a:p>
      </dgm:t>
    </dgm:pt>
    <dgm:pt modelId="{6A2F7844-7B12-44DA-BD95-1BF7BB008074}" type="sibTrans" cxnId="{8B962632-AD0E-4F5B-9421-9EBBE76D85B0}">
      <dgm:prSet/>
      <dgm:spPr/>
      <dgm:t>
        <a:bodyPr/>
        <a:lstStyle/>
        <a:p>
          <a:endParaRPr lang="en-US"/>
        </a:p>
      </dgm:t>
    </dgm:pt>
    <dgm:pt modelId="{FB0794EF-A430-4C7C-AA99-74E48A3863A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View student academic progress</a:t>
          </a:r>
        </a:p>
      </dgm:t>
    </dgm:pt>
    <dgm:pt modelId="{F814708A-B5F4-4017-9678-B9C13A46717F}" type="parTrans" cxnId="{2B5910C4-8272-4A58-9A2E-DF3A95960C0A}">
      <dgm:prSet/>
      <dgm:spPr/>
      <dgm:t>
        <a:bodyPr/>
        <a:lstStyle/>
        <a:p>
          <a:endParaRPr lang="en-US"/>
        </a:p>
      </dgm:t>
    </dgm:pt>
    <dgm:pt modelId="{C7B9B11A-3D6A-4E73-9A4A-4887A6DD4392}" type="sibTrans" cxnId="{2B5910C4-8272-4A58-9A2E-DF3A95960C0A}">
      <dgm:prSet/>
      <dgm:spPr/>
      <dgm:t>
        <a:bodyPr/>
        <a:lstStyle/>
        <a:p>
          <a:endParaRPr lang="en-US"/>
        </a:p>
      </dgm:t>
    </dgm:pt>
    <dgm:pt modelId="{C17C4CB7-C9BE-4A6A-B82B-EFE4D011926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Contribute to a communication system</a:t>
          </a:r>
        </a:p>
      </dgm:t>
    </dgm:pt>
    <dgm:pt modelId="{1E076D35-7549-4D72-A673-CFEF73A1DF72}" type="parTrans" cxnId="{150BD18B-8412-40FD-9517-9D69DD09D4A9}">
      <dgm:prSet/>
      <dgm:spPr/>
      <dgm:t>
        <a:bodyPr/>
        <a:lstStyle/>
        <a:p>
          <a:endParaRPr lang="en-US"/>
        </a:p>
      </dgm:t>
    </dgm:pt>
    <dgm:pt modelId="{C8E362F1-E449-44AD-8470-7C73D25C7FDA}" type="sibTrans" cxnId="{150BD18B-8412-40FD-9517-9D69DD09D4A9}">
      <dgm:prSet/>
      <dgm:spPr/>
      <dgm:t>
        <a:bodyPr/>
        <a:lstStyle/>
        <a:p>
          <a:endParaRPr lang="en-US"/>
        </a:p>
      </dgm:t>
    </dgm:pt>
    <dgm:pt modelId="{024350E3-41C1-427A-B110-EA7316E891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Help develop a student support response network</a:t>
          </a:r>
        </a:p>
      </dgm:t>
    </dgm:pt>
    <dgm:pt modelId="{D7DE515C-F3B5-4CDE-A3E5-B57E7F9FC657}" type="parTrans" cxnId="{AF9282AA-FBA7-4A47-8618-487D7BFE6804}">
      <dgm:prSet/>
      <dgm:spPr/>
      <dgm:t>
        <a:bodyPr/>
        <a:lstStyle/>
        <a:p>
          <a:endParaRPr lang="en-US"/>
        </a:p>
      </dgm:t>
    </dgm:pt>
    <dgm:pt modelId="{9242E494-FE8F-42CE-A325-381510C4A714}" type="sibTrans" cxnId="{AF9282AA-FBA7-4A47-8618-487D7BFE6804}">
      <dgm:prSet/>
      <dgm:spPr/>
      <dgm:t>
        <a:bodyPr/>
        <a:lstStyle/>
        <a:p>
          <a:endParaRPr lang="en-US"/>
        </a:p>
      </dgm:t>
    </dgm:pt>
    <dgm:pt modelId="{A7210FB2-EDC9-422A-8D1A-30FA2B27D0D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ptos Display" panose="02110004020202020204"/>
            </a:rPr>
            <a:t>Schedule appointments with students</a:t>
          </a:r>
        </a:p>
      </dgm:t>
    </dgm:pt>
    <dgm:pt modelId="{EC853098-E548-4835-B1E0-2E34FB63A6C7}" type="parTrans" cxnId="{70A1600E-4AEF-4FAA-9B9B-D539383BDF3C}">
      <dgm:prSet/>
      <dgm:spPr/>
      <dgm:t>
        <a:bodyPr/>
        <a:lstStyle/>
        <a:p>
          <a:endParaRPr lang="en-US"/>
        </a:p>
      </dgm:t>
    </dgm:pt>
    <dgm:pt modelId="{A4C0D344-7D8E-4A96-AEC7-A94E6A6715D2}" type="sibTrans" cxnId="{70A1600E-4AEF-4FAA-9B9B-D539383BDF3C}">
      <dgm:prSet/>
      <dgm:spPr/>
      <dgm:t>
        <a:bodyPr/>
        <a:lstStyle/>
        <a:p>
          <a:endParaRPr lang="en-US"/>
        </a:p>
      </dgm:t>
    </dgm:pt>
    <dgm:pt modelId="{5E0301D8-1FA5-4698-8253-9EA0F6C7AD3B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Aptos Display" panose="02110004020202020204"/>
            </a:rPr>
            <a:t>Add and view precepting notes</a:t>
          </a:r>
        </a:p>
      </dgm:t>
    </dgm:pt>
    <dgm:pt modelId="{32130D7A-6B5C-4955-928F-C30BF5EE3AD8}" type="parTrans" cxnId="{DDE96BC4-4474-4BCC-ABE2-BA275EEFF14C}">
      <dgm:prSet/>
      <dgm:spPr/>
      <dgm:t>
        <a:bodyPr/>
        <a:lstStyle/>
        <a:p>
          <a:endParaRPr lang="en-US"/>
        </a:p>
      </dgm:t>
    </dgm:pt>
    <dgm:pt modelId="{D21C47A8-6510-43A5-B2C7-9D0D3060BC9C}" type="sibTrans" cxnId="{DDE96BC4-4474-4BCC-ABE2-BA275EEFF14C}">
      <dgm:prSet/>
      <dgm:spPr/>
      <dgm:t>
        <a:bodyPr/>
        <a:lstStyle/>
        <a:p>
          <a:endParaRPr lang="en-US"/>
        </a:p>
      </dgm:t>
    </dgm:pt>
    <dgm:pt modelId="{9EC79763-2E68-40A2-B79A-46CADEC0400D}" type="pres">
      <dgm:prSet presAssocID="{DED01B7B-EB10-48A6-9A07-8B3CAB5C3D31}" presName="root" presStyleCnt="0">
        <dgm:presLayoutVars>
          <dgm:dir/>
          <dgm:resizeHandles val="exact"/>
        </dgm:presLayoutVars>
      </dgm:prSet>
      <dgm:spPr/>
    </dgm:pt>
    <dgm:pt modelId="{32A856D6-9314-45F2-9746-2A694CD572FA}" type="pres">
      <dgm:prSet presAssocID="{C37B02A9-5D8E-4880-9744-22E8FEAA0D36}" presName="compNode" presStyleCnt="0"/>
      <dgm:spPr/>
    </dgm:pt>
    <dgm:pt modelId="{95E763DC-30A5-4D82-957E-4E0C5FD93FB9}" type="pres">
      <dgm:prSet presAssocID="{C37B02A9-5D8E-4880-9744-22E8FEAA0D36}" presName="bgRect" presStyleLbl="bgShp" presStyleIdx="0" presStyleCnt="8"/>
      <dgm:spPr/>
    </dgm:pt>
    <dgm:pt modelId="{749CD468-63CE-4632-9ED3-4B87CC1DDD23}" type="pres">
      <dgm:prSet presAssocID="{C37B02A9-5D8E-4880-9744-22E8FEAA0D36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AE93FF51-88D7-4EC4-A705-EC140FBCE17D}" type="pres">
      <dgm:prSet presAssocID="{C37B02A9-5D8E-4880-9744-22E8FEAA0D36}" presName="spaceRect" presStyleCnt="0"/>
      <dgm:spPr/>
    </dgm:pt>
    <dgm:pt modelId="{99D43BB1-5194-4637-872A-627DDEFF4900}" type="pres">
      <dgm:prSet presAssocID="{C37B02A9-5D8E-4880-9744-22E8FEAA0D36}" presName="parTx" presStyleLbl="revTx" presStyleIdx="0" presStyleCnt="8">
        <dgm:presLayoutVars>
          <dgm:chMax val="0"/>
          <dgm:chPref val="0"/>
        </dgm:presLayoutVars>
      </dgm:prSet>
      <dgm:spPr/>
    </dgm:pt>
    <dgm:pt modelId="{FECEE745-FA57-42CD-BF5B-EC6A627C0C03}" type="pres">
      <dgm:prSet presAssocID="{25ACA246-2053-4223-BC55-C7D27CE4FDDF}" presName="sibTrans" presStyleCnt="0"/>
      <dgm:spPr/>
    </dgm:pt>
    <dgm:pt modelId="{F2B5D2F8-DE5B-4DF5-AD7F-83AFD9A1F15E}" type="pres">
      <dgm:prSet presAssocID="{09769140-5E63-45C7-A988-2196AC132921}" presName="compNode" presStyleCnt="0"/>
      <dgm:spPr/>
    </dgm:pt>
    <dgm:pt modelId="{8061FBDA-E03B-4CE0-ADD4-CD2FBFFA7FD4}" type="pres">
      <dgm:prSet presAssocID="{09769140-5E63-45C7-A988-2196AC132921}" presName="bgRect" presStyleLbl="bgShp" presStyleIdx="1" presStyleCnt="8"/>
      <dgm:spPr/>
    </dgm:pt>
    <dgm:pt modelId="{AB5CA495-550A-4225-89FD-C7FFA221AE7F}" type="pres">
      <dgm:prSet presAssocID="{09769140-5E63-45C7-A988-2196AC132921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7CD2F7DA-F0FB-4AA5-9B1E-7AF3FA437359}" type="pres">
      <dgm:prSet presAssocID="{09769140-5E63-45C7-A988-2196AC132921}" presName="spaceRect" presStyleCnt="0"/>
      <dgm:spPr/>
    </dgm:pt>
    <dgm:pt modelId="{E442F63C-53A6-4E85-80A2-BD39EE969DA4}" type="pres">
      <dgm:prSet presAssocID="{09769140-5E63-45C7-A988-2196AC132921}" presName="parTx" presStyleLbl="revTx" presStyleIdx="1" presStyleCnt="8">
        <dgm:presLayoutVars>
          <dgm:chMax val="0"/>
          <dgm:chPref val="0"/>
        </dgm:presLayoutVars>
      </dgm:prSet>
      <dgm:spPr/>
    </dgm:pt>
    <dgm:pt modelId="{C75B60B9-99D6-4EA3-A67C-9756D8C4AC04}" type="pres">
      <dgm:prSet presAssocID="{724C4B13-26FF-48D5-9C6A-F093C694C3F0}" presName="sibTrans" presStyleCnt="0"/>
      <dgm:spPr/>
    </dgm:pt>
    <dgm:pt modelId="{047BA777-7ECA-411C-9A6D-46E13E1E4C8F}" type="pres">
      <dgm:prSet presAssocID="{94E0456F-E53D-4EF0-BDCC-B9BCD3998DA8}" presName="compNode" presStyleCnt="0"/>
      <dgm:spPr/>
    </dgm:pt>
    <dgm:pt modelId="{6F0BB3A7-9865-4DA1-ADFA-BD24275CB30A}" type="pres">
      <dgm:prSet presAssocID="{94E0456F-E53D-4EF0-BDCC-B9BCD3998DA8}" presName="bgRect" presStyleLbl="bgShp" presStyleIdx="2" presStyleCnt="8"/>
      <dgm:spPr/>
    </dgm:pt>
    <dgm:pt modelId="{7041AC7B-07A7-4467-BF7C-31E952A9BEA9}" type="pres">
      <dgm:prSet presAssocID="{94E0456F-E53D-4EF0-BDCC-B9BCD3998DA8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DD5CFEC-4FBB-411C-B00F-1302B77DCC33}" type="pres">
      <dgm:prSet presAssocID="{94E0456F-E53D-4EF0-BDCC-B9BCD3998DA8}" presName="spaceRect" presStyleCnt="0"/>
      <dgm:spPr/>
    </dgm:pt>
    <dgm:pt modelId="{04C304A8-F948-4C23-B9AB-1659A8BB8639}" type="pres">
      <dgm:prSet presAssocID="{94E0456F-E53D-4EF0-BDCC-B9BCD3998DA8}" presName="parTx" presStyleLbl="revTx" presStyleIdx="2" presStyleCnt="8">
        <dgm:presLayoutVars>
          <dgm:chMax val="0"/>
          <dgm:chPref val="0"/>
        </dgm:presLayoutVars>
      </dgm:prSet>
      <dgm:spPr/>
    </dgm:pt>
    <dgm:pt modelId="{64F2B11F-112B-4435-9CFD-E504419FBA7B}" type="pres">
      <dgm:prSet presAssocID="{6A2F7844-7B12-44DA-BD95-1BF7BB008074}" presName="sibTrans" presStyleCnt="0"/>
      <dgm:spPr/>
    </dgm:pt>
    <dgm:pt modelId="{AE3D11D2-2B05-4AF9-8C13-C75B179FA9AC}" type="pres">
      <dgm:prSet presAssocID="{A7210FB2-EDC9-422A-8D1A-30FA2B27D0DC}" presName="compNode" presStyleCnt="0"/>
      <dgm:spPr/>
    </dgm:pt>
    <dgm:pt modelId="{C394E65D-F067-400E-99F8-38A14FB24DCA}" type="pres">
      <dgm:prSet presAssocID="{A7210FB2-EDC9-422A-8D1A-30FA2B27D0DC}" presName="bgRect" presStyleLbl="bgShp" presStyleIdx="3" presStyleCnt="8"/>
      <dgm:spPr/>
    </dgm:pt>
    <dgm:pt modelId="{7DCE0887-EE73-4DC5-87F6-4FD02C778ECF}" type="pres">
      <dgm:prSet presAssocID="{A7210FB2-EDC9-422A-8D1A-30FA2B27D0DC}" presName="iconRect" presStyleLbl="node1" presStyleIdx="3" presStyleCnt="8"/>
      <dgm:spPr/>
    </dgm:pt>
    <dgm:pt modelId="{DE16B387-6718-4E76-8613-C85D12B440ED}" type="pres">
      <dgm:prSet presAssocID="{A7210FB2-EDC9-422A-8D1A-30FA2B27D0DC}" presName="spaceRect" presStyleCnt="0"/>
      <dgm:spPr/>
    </dgm:pt>
    <dgm:pt modelId="{512EDB48-13DF-48AA-A3A7-BA966E235567}" type="pres">
      <dgm:prSet presAssocID="{A7210FB2-EDC9-422A-8D1A-30FA2B27D0DC}" presName="parTx" presStyleLbl="revTx" presStyleIdx="3" presStyleCnt="8">
        <dgm:presLayoutVars>
          <dgm:chMax val="0"/>
          <dgm:chPref val="0"/>
        </dgm:presLayoutVars>
      </dgm:prSet>
      <dgm:spPr/>
    </dgm:pt>
    <dgm:pt modelId="{12ED5B5F-0643-4701-B05C-B18DE20F685B}" type="pres">
      <dgm:prSet presAssocID="{A4C0D344-7D8E-4A96-AEC7-A94E6A6715D2}" presName="sibTrans" presStyleCnt="0"/>
      <dgm:spPr/>
    </dgm:pt>
    <dgm:pt modelId="{D7C4BFA8-9827-467F-A3FD-F1A273706A29}" type="pres">
      <dgm:prSet presAssocID="{5E0301D8-1FA5-4698-8253-9EA0F6C7AD3B}" presName="compNode" presStyleCnt="0"/>
      <dgm:spPr/>
    </dgm:pt>
    <dgm:pt modelId="{1D32CF01-4F3E-47AB-826B-4405C0D2727D}" type="pres">
      <dgm:prSet presAssocID="{5E0301D8-1FA5-4698-8253-9EA0F6C7AD3B}" presName="bgRect" presStyleLbl="bgShp" presStyleIdx="4" presStyleCnt="8"/>
      <dgm:spPr/>
    </dgm:pt>
    <dgm:pt modelId="{7076BC2A-9E26-47F4-8265-CDB497193FDA}" type="pres">
      <dgm:prSet presAssocID="{5E0301D8-1FA5-4698-8253-9EA0F6C7AD3B}" presName="iconRect" presStyleLbl="node1" presStyleIdx="4" presStyleCnt="8"/>
      <dgm:spPr/>
    </dgm:pt>
    <dgm:pt modelId="{BA886DE8-692A-4330-A644-90289054E576}" type="pres">
      <dgm:prSet presAssocID="{5E0301D8-1FA5-4698-8253-9EA0F6C7AD3B}" presName="spaceRect" presStyleCnt="0"/>
      <dgm:spPr/>
    </dgm:pt>
    <dgm:pt modelId="{1583A80A-E8A1-43F0-9DC6-1E59CD610B5F}" type="pres">
      <dgm:prSet presAssocID="{5E0301D8-1FA5-4698-8253-9EA0F6C7AD3B}" presName="parTx" presStyleLbl="revTx" presStyleIdx="4" presStyleCnt="8">
        <dgm:presLayoutVars>
          <dgm:chMax val="0"/>
          <dgm:chPref val="0"/>
        </dgm:presLayoutVars>
      </dgm:prSet>
      <dgm:spPr/>
    </dgm:pt>
    <dgm:pt modelId="{6361FF7F-F5EF-4D46-A66D-A460964E6C7C}" type="pres">
      <dgm:prSet presAssocID="{D21C47A8-6510-43A5-B2C7-9D0D3060BC9C}" presName="sibTrans" presStyleCnt="0"/>
      <dgm:spPr/>
    </dgm:pt>
    <dgm:pt modelId="{2B6B2028-6790-4806-99C0-37989BAD83F3}" type="pres">
      <dgm:prSet presAssocID="{FB0794EF-A430-4C7C-AA99-74E48A3863A7}" presName="compNode" presStyleCnt="0"/>
      <dgm:spPr/>
    </dgm:pt>
    <dgm:pt modelId="{0BDEA22F-7F15-427A-B233-8365F3885076}" type="pres">
      <dgm:prSet presAssocID="{FB0794EF-A430-4C7C-AA99-74E48A3863A7}" presName="bgRect" presStyleLbl="bgShp" presStyleIdx="5" presStyleCnt="8"/>
      <dgm:spPr/>
    </dgm:pt>
    <dgm:pt modelId="{4083F30D-F78E-4553-898A-8C133334DED5}" type="pres">
      <dgm:prSet presAssocID="{FB0794EF-A430-4C7C-AA99-74E48A3863A7}" presName="iconRect" presStyleLbl="node1" presStyleIdx="5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C6EB31C-DB60-4931-AE66-FC4A8574ED4B}" type="pres">
      <dgm:prSet presAssocID="{FB0794EF-A430-4C7C-AA99-74E48A3863A7}" presName="spaceRect" presStyleCnt="0"/>
      <dgm:spPr/>
    </dgm:pt>
    <dgm:pt modelId="{A97B01FD-063B-4A3E-AD7F-2EEFA60618F2}" type="pres">
      <dgm:prSet presAssocID="{FB0794EF-A430-4C7C-AA99-74E48A3863A7}" presName="parTx" presStyleLbl="revTx" presStyleIdx="5" presStyleCnt="8">
        <dgm:presLayoutVars>
          <dgm:chMax val="0"/>
          <dgm:chPref val="0"/>
        </dgm:presLayoutVars>
      </dgm:prSet>
      <dgm:spPr/>
    </dgm:pt>
    <dgm:pt modelId="{34AA20A0-07E1-412C-8906-C3E24FCCFC4B}" type="pres">
      <dgm:prSet presAssocID="{C7B9B11A-3D6A-4E73-9A4A-4887A6DD4392}" presName="sibTrans" presStyleCnt="0"/>
      <dgm:spPr/>
    </dgm:pt>
    <dgm:pt modelId="{F873C717-9CFC-4B74-9F36-F05330C2D2C1}" type="pres">
      <dgm:prSet presAssocID="{C17C4CB7-C9BE-4A6A-B82B-EFE4D011926B}" presName="compNode" presStyleCnt="0"/>
      <dgm:spPr/>
    </dgm:pt>
    <dgm:pt modelId="{B9B83B49-45B4-49A7-8E3B-72135AEEA527}" type="pres">
      <dgm:prSet presAssocID="{C17C4CB7-C9BE-4A6A-B82B-EFE4D011926B}" presName="bgRect" presStyleLbl="bgShp" presStyleIdx="6" presStyleCnt="8"/>
      <dgm:spPr/>
    </dgm:pt>
    <dgm:pt modelId="{04CAB9B7-4919-447D-9AA7-BB702334E3C8}" type="pres">
      <dgm:prSet presAssocID="{C17C4CB7-C9BE-4A6A-B82B-EFE4D011926B}" presName="iconRect" presStyleLbl="node1" presStyleIdx="6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04C74DF-5DEE-43B5-8EFB-D14F95ACA660}" type="pres">
      <dgm:prSet presAssocID="{C17C4CB7-C9BE-4A6A-B82B-EFE4D011926B}" presName="spaceRect" presStyleCnt="0"/>
      <dgm:spPr/>
    </dgm:pt>
    <dgm:pt modelId="{D6351458-091D-423F-BDCE-2CCBF95F91EF}" type="pres">
      <dgm:prSet presAssocID="{C17C4CB7-C9BE-4A6A-B82B-EFE4D011926B}" presName="parTx" presStyleLbl="revTx" presStyleIdx="6" presStyleCnt="8">
        <dgm:presLayoutVars>
          <dgm:chMax val="0"/>
          <dgm:chPref val="0"/>
        </dgm:presLayoutVars>
      </dgm:prSet>
      <dgm:spPr/>
    </dgm:pt>
    <dgm:pt modelId="{EAB53529-FABC-4F8F-9C68-2E6E7C70E799}" type="pres">
      <dgm:prSet presAssocID="{C8E362F1-E449-44AD-8470-7C73D25C7FDA}" presName="sibTrans" presStyleCnt="0"/>
      <dgm:spPr/>
    </dgm:pt>
    <dgm:pt modelId="{26AED220-8CDB-4F3F-B43F-5A3BFD8F6C76}" type="pres">
      <dgm:prSet presAssocID="{024350E3-41C1-427A-B110-EA7316E891AB}" presName="compNode" presStyleCnt="0"/>
      <dgm:spPr/>
    </dgm:pt>
    <dgm:pt modelId="{7E86F2AF-3A2A-4CB2-88BF-CB2399C656F0}" type="pres">
      <dgm:prSet presAssocID="{024350E3-41C1-427A-B110-EA7316E891AB}" presName="bgRect" presStyleLbl="bgShp" presStyleIdx="7" presStyleCnt="8"/>
      <dgm:spPr/>
    </dgm:pt>
    <dgm:pt modelId="{CF86A19C-BD41-4AD3-9F3F-0D77EA0CB973}" type="pres">
      <dgm:prSet presAssocID="{024350E3-41C1-427A-B110-EA7316E891AB}" presName="iconRect" presStyleLbl="node1" presStyleIdx="7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B644B01-E2A2-4C63-A2F7-793C96D63824}" type="pres">
      <dgm:prSet presAssocID="{024350E3-41C1-427A-B110-EA7316E891AB}" presName="spaceRect" presStyleCnt="0"/>
      <dgm:spPr/>
    </dgm:pt>
    <dgm:pt modelId="{E93910D9-58A2-44A3-B862-CBDB15A0D82D}" type="pres">
      <dgm:prSet presAssocID="{024350E3-41C1-427A-B110-EA7316E891AB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70A1600E-4AEF-4FAA-9B9B-D539383BDF3C}" srcId="{DED01B7B-EB10-48A6-9A07-8B3CAB5C3D31}" destId="{A7210FB2-EDC9-422A-8D1A-30FA2B27D0DC}" srcOrd="3" destOrd="0" parTransId="{EC853098-E548-4835-B1E0-2E34FB63A6C7}" sibTransId="{A4C0D344-7D8E-4A96-AEC7-A94E6A6715D2}"/>
    <dgm:cxn modelId="{EB73B211-0386-4707-BB08-E051587C5365}" type="presOf" srcId="{FB0794EF-A430-4C7C-AA99-74E48A3863A7}" destId="{A97B01FD-063B-4A3E-AD7F-2EEFA60618F2}" srcOrd="0" destOrd="0" presId="urn:microsoft.com/office/officeart/2018/2/layout/IconVerticalSolidList"/>
    <dgm:cxn modelId="{25179813-AF26-4729-BB05-F0780E40DC0B}" type="presOf" srcId="{A7210FB2-EDC9-422A-8D1A-30FA2B27D0DC}" destId="{512EDB48-13DF-48AA-A3A7-BA966E235567}" srcOrd="0" destOrd="0" presId="urn:microsoft.com/office/officeart/2018/2/layout/IconVerticalSolidList"/>
    <dgm:cxn modelId="{8B962632-AD0E-4F5B-9421-9EBBE76D85B0}" srcId="{DED01B7B-EB10-48A6-9A07-8B3CAB5C3D31}" destId="{94E0456F-E53D-4EF0-BDCC-B9BCD3998DA8}" srcOrd="2" destOrd="0" parTransId="{6321018F-5957-479C-BF50-D973A24D5156}" sibTransId="{6A2F7844-7B12-44DA-BD95-1BF7BB008074}"/>
    <dgm:cxn modelId="{A56F7534-EDD3-49AB-AF45-F02C87F6A5F0}" type="presOf" srcId="{5E0301D8-1FA5-4698-8253-9EA0F6C7AD3B}" destId="{1583A80A-E8A1-43F0-9DC6-1E59CD610B5F}" srcOrd="0" destOrd="0" presId="urn:microsoft.com/office/officeart/2018/2/layout/IconVerticalSolidList"/>
    <dgm:cxn modelId="{47EDD336-08B4-47C3-B836-660C1073479A}" srcId="{DED01B7B-EB10-48A6-9A07-8B3CAB5C3D31}" destId="{09769140-5E63-45C7-A988-2196AC132921}" srcOrd="1" destOrd="0" parTransId="{8CD71E8C-CA18-4233-A337-6032DC1495A6}" sibTransId="{724C4B13-26FF-48D5-9C6A-F093C694C3F0}"/>
    <dgm:cxn modelId="{E36BB657-98A8-41AE-B0F1-8AE4A5EEB3D3}" type="presOf" srcId="{C37B02A9-5D8E-4880-9744-22E8FEAA0D36}" destId="{99D43BB1-5194-4637-872A-627DDEFF4900}" srcOrd="0" destOrd="0" presId="urn:microsoft.com/office/officeart/2018/2/layout/IconVerticalSolidList"/>
    <dgm:cxn modelId="{8A91745C-7684-4D1A-A45A-BC664D91F442}" type="presOf" srcId="{C17C4CB7-C9BE-4A6A-B82B-EFE4D011926B}" destId="{D6351458-091D-423F-BDCE-2CCBF95F91EF}" srcOrd="0" destOrd="0" presId="urn:microsoft.com/office/officeart/2018/2/layout/IconVerticalSolidList"/>
    <dgm:cxn modelId="{E8CFDD6A-5650-433E-B82B-2AC51955C417}" type="presOf" srcId="{09769140-5E63-45C7-A988-2196AC132921}" destId="{E442F63C-53A6-4E85-80A2-BD39EE969DA4}" srcOrd="0" destOrd="0" presId="urn:microsoft.com/office/officeart/2018/2/layout/IconVerticalSolidList"/>
    <dgm:cxn modelId="{E744B774-24E6-44D5-8A22-E127016FDA62}" srcId="{DED01B7B-EB10-48A6-9A07-8B3CAB5C3D31}" destId="{C37B02A9-5D8E-4880-9744-22E8FEAA0D36}" srcOrd="0" destOrd="0" parTransId="{191D10D0-8533-45EC-8E84-3DF10A577E8F}" sibTransId="{25ACA246-2053-4223-BC55-C7D27CE4FDDF}"/>
    <dgm:cxn modelId="{A972937D-8F27-425A-B5F3-305D894C5BAB}" type="presOf" srcId="{DED01B7B-EB10-48A6-9A07-8B3CAB5C3D31}" destId="{9EC79763-2E68-40A2-B79A-46CADEC0400D}" srcOrd="0" destOrd="0" presId="urn:microsoft.com/office/officeart/2018/2/layout/IconVerticalSolidList"/>
    <dgm:cxn modelId="{AFC2778A-BCF0-4DFB-AFF7-FBD73CB0DF06}" type="presOf" srcId="{024350E3-41C1-427A-B110-EA7316E891AB}" destId="{E93910D9-58A2-44A3-B862-CBDB15A0D82D}" srcOrd="0" destOrd="0" presId="urn:microsoft.com/office/officeart/2018/2/layout/IconVerticalSolidList"/>
    <dgm:cxn modelId="{150BD18B-8412-40FD-9517-9D69DD09D4A9}" srcId="{DED01B7B-EB10-48A6-9A07-8B3CAB5C3D31}" destId="{C17C4CB7-C9BE-4A6A-B82B-EFE4D011926B}" srcOrd="6" destOrd="0" parTransId="{1E076D35-7549-4D72-A673-CFEF73A1DF72}" sibTransId="{C8E362F1-E449-44AD-8470-7C73D25C7FDA}"/>
    <dgm:cxn modelId="{AF9282AA-FBA7-4A47-8618-487D7BFE6804}" srcId="{DED01B7B-EB10-48A6-9A07-8B3CAB5C3D31}" destId="{024350E3-41C1-427A-B110-EA7316E891AB}" srcOrd="7" destOrd="0" parTransId="{D7DE515C-F3B5-4CDE-A3E5-B57E7F9FC657}" sibTransId="{9242E494-FE8F-42CE-A325-381510C4A714}"/>
    <dgm:cxn modelId="{89B403C4-A742-48A5-B9D7-E91CDA6616B3}" type="presOf" srcId="{94E0456F-E53D-4EF0-BDCC-B9BCD3998DA8}" destId="{04C304A8-F948-4C23-B9AB-1659A8BB8639}" srcOrd="0" destOrd="0" presId="urn:microsoft.com/office/officeart/2018/2/layout/IconVerticalSolidList"/>
    <dgm:cxn modelId="{2B5910C4-8272-4A58-9A2E-DF3A95960C0A}" srcId="{DED01B7B-EB10-48A6-9A07-8B3CAB5C3D31}" destId="{FB0794EF-A430-4C7C-AA99-74E48A3863A7}" srcOrd="5" destOrd="0" parTransId="{F814708A-B5F4-4017-9678-B9C13A46717F}" sibTransId="{C7B9B11A-3D6A-4E73-9A4A-4887A6DD4392}"/>
    <dgm:cxn modelId="{DDE96BC4-4474-4BCC-ABE2-BA275EEFF14C}" srcId="{DED01B7B-EB10-48A6-9A07-8B3CAB5C3D31}" destId="{5E0301D8-1FA5-4698-8253-9EA0F6C7AD3B}" srcOrd="4" destOrd="0" parTransId="{32130D7A-6B5C-4955-928F-C30BF5EE3AD8}" sibTransId="{D21C47A8-6510-43A5-B2C7-9D0D3060BC9C}"/>
    <dgm:cxn modelId="{BBEAB99B-B31D-4D0E-B0E0-E5DE020DE2BD}" type="presParOf" srcId="{9EC79763-2E68-40A2-B79A-46CADEC0400D}" destId="{32A856D6-9314-45F2-9746-2A694CD572FA}" srcOrd="0" destOrd="0" presId="urn:microsoft.com/office/officeart/2018/2/layout/IconVerticalSolidList"/>
    <dgm:cxn modelId="{F548AEF6-8B85-4F14-9AF6-2CFFFBACFA60}" type="presParOf" srcId="{32A856D6-9314-45F2-9746-2A694CD572FA}" destId="{95E763DC-30A5-4D82-957E-4E0C5FD93FB9}" srcOrd="0" destOrd="0" presId="urn:microsoft.com/office/officeart/2018/2/layout/IconVerticalSolidList"/>
    <dgm:cxn modelId="{AC935068-1847-46FA-B1EF-183066BFA3AF}" type="presParOf" srcId="{32A856D6-9314-45F2-9746-2A694CD572FA}" destId="{749CD468-63CE-4632-9ED3-4B87CC1DDD23}" srcOrd="1" destOrd="0" presId="urn:microsoft.com/office/officeart/2018/2/layout/IconVerticalSolidList"/>
    <dgm:cxn modelId="{C84CF346-ED64-455E-A004-53FC14C7EB18}" type="presParOf" srcId="{32A856D6-9314-45F2-9746-2A694CD572FA}" destId="{AE93FF51-88D7-4EC4-A705-EC140FBCE17D}" srcOrd="2" destOrd="0" presId="urn:microsoft.com/office/officeart/2018/2/layout/IconVerticalSolidList"/>
    <dgm:cxn modelId="{F64C081C-A978-4700-ACB2-A6B0AE7A2D23}" type="presParOf" srcId="{32A856D6-9314-45F2-9746-2A694CD572FA}" destId="{99D43BB1-5194-4637-872A-627DDEFF4900}" srcOrd="3" destOrd="0" presId="urn:microsoft.com/office/officeart/2018/2/layout/IconVerticalSolidList"/>
    <dgm:cxn modelId="{640A923D-F1C2-460C-BDAC-5E7CC7E61A4A}" type="presParOf" srcId="{9EC79763-2E68-40A2-B79A-46CADEC0400D}" destId="{FECEE745-FA57-42CD-BF5B-EC6A627C0C03}" srcOrd="1" destOrd="0" presId="urn:microsoft.com/office/officeart/2018/2/layout/IconVerticalSolidList"/>
    <dgm:cxn modelId="{8E878CB0-3759-4093-96BD-02FA044ECF73}" type="presParOf" srcId="{9EC79763-2E68-40A2-B79A-46CADEC0400D}" destId="{F2B5D2F8-DE5B-4DF5-AD7F-83AFD9A1F15E}" srcOrd="2" destOrd="0" presId="urn:microsoft.com/office/officeart/2018/2/layout/IconVerticalSolidList"/>
    <dgm:cxn modelId="{F299CEDD-7879-4967-B95F-909A2093979F}" type="presParOf" srcId="{F2B5D2F8-DE5B-4DF5-AD7F-83AFD9A1F15E}" destId="{8061FBDA-E03B-4CE0-ADD4-CD2FBFFA7FD4}" srcOrd="0" destOrd="0" presId="urn:microsoft.com/office/officeart/2018/2/layout/IconVerticalSolidList"/>
    <dgm:cxn modelId="{12E735A9-29BC-4B93-85C2-5AE29A37FE8D}" type="presParOf" srcId="{F2B5D2F8-DE5B-4DF5-AD7F-83AFD9A1F15E}" destId="{AB5CA495-550A-4225-89FD-C7FFA221AE7F}" srcOrd="1" destOrd="0" presId="urn:microsoft.com/office/officeart/2018/2/layout/IconVerticalSolidList"/>
    <dgm:cxn modelId="{AE103DED-AC8E-4928-B8C5-D9E6CE0C3C91}" type="presParOf" srcId="{F2B5D2F8-DE5B-4DF5-AD7F-83AFD9A1F15E}" destId="{7CD2F7DA-F0FB-4AA5-9B1E-7AF3FA437359}" srcOrd="2" destOrd="0" presId="urn:microsoft.com/office/officeart/2018/2/layout/IconVerticalSolidList"/>
    <dgm:cxn modelId="{9D82305F-EE24-4120-8044-9F02F3C59935}" type="presParOf" srcId="{F2B5D2F8-DE5B-4DF5-AD7F-83AFD9A1F15E}" destId="{E442F63C-53A6-4E85-80A2-BD39EE969DA4}" srcOrd="3" destOrd="0" presId="urn:microsoft.com/office/officeart/2018/2/layout/IconVerticalSolidList"/>
    <dgm:cxn modelId="{016ED129-48BB-4FE5-80EF-07CE6B86B925}" type="presParOf" srcId="{9EC79763-2E68-40A2-B79A-46CADEC0400D}" destId="{C75B60B9-99D6-4EA3-A67C-9756D8C4AC04}" srcOrd="3" destOrd="0" presId="urn:microsoft.com/office/officeart/2018/2/layout/IconVerticalSolidList"/>
    <dgm:cxn modelId="{C50EE998-815C-4596-AFCD-091558A90A47}" type="presParOf" srcId="{9EC79763-2E68-40A2-B79A-46CADEC0400D}" destId="{047BA777-7ECA-411C-9A6D-46E13E1E4C8F}" srcOrd="4" destOrd="0" presId="urn:microsoft.com/office/officeart/2018/2/layout/IconVerticalSolidList"/>
    <dgm:cxn modelId="{6722598C-1882-4079-978B-BF6FEDABB2EA}" type="presParOf" srcId="{047BA777-7ECA-411C-9A6D-46E13E1E4C8F}" destId="{6F0BB3A7-9865-4DA1-ADFA-BD24275CB30A}" srcOrd="0" destOrd="0" presId="urn:microsoft.com/office/officeart/2018/2/layout/IconVerticalSolidList"/>
    <dgm:cxn modelId="{B8DAD2AB-8BD9-441C-921E-89A1DA572071}" type="presParOf" srcId="{047BA777-7ECA-411C-9A6D-46E13E1E4C8F}" destId="{7041AC7B-07A7-4467-BF7C-31E952A9BEA9}" srcOrd="1" destOrd="0" presId="urn:microsoft.com/office/officeart/2018/2/layout/IconVerticalSolidList"/>
    <dgm:cxn modelId="{E62326D8-1D2A-4202-9F4F-98B6BD1EFCDF}" type="presParOf" srcId="{047BA777-7ECA-411C-9A6D-46E13E1E4C8F}" destId="{3DD5CFEC-4FBB-411C-B00F-1302B77DCC33}" srcOrd="2" destOrd="0" presId="urn:microsoft.com/office/officeart/2018/2/layout/IconVerticalSolidList"/>
    <dgm:cxn modelId="{BC3A55F0-540E-4663-909F-27FDBEDABE0F}" type="presParOf" srcId="{047BA777-7ECA-411C-9A6D-46E13E1E4C8F}" destId="{04C304A8-F948-4C23-B9AB-1659A8BB8639}" srcOrd="3" destOrd="0" presId="urn:microsoft.com/office/officeart/2018/2/layout/IconVerticalSolidList"/>
    <dgm:cxn modelId="{4ECFE3BD-4F18-4DA4-A4F3-F734BE894D89}" type="presParOf" srcId="{9EC79763-2E68-40A2-B79A-46CADEC0400D}" destId="{64F2B11F-112B-4435-9CFD-E504419FBA7B}" srcOrd="5" destOrd="0" presId="urn:microsoft.com/office/officeart/2018/2/layout/IconVerticalSolidList"/>
    <dgm:cxn modelId="{1D7F094B-E618-4C99-B0CE-F59BAC760736}" type="presParOf" srcId="{9EC79763-2E68-40A2-B79A-46CADEC0400D}" destId="{AE3D11D2-2B05-4AF9-8C13-C75B179FA9AC}" srcOrd="6" destOrd="0" presId="urn:microsoft.com/office/officeart/2018/2/layout/IconVerticalSolidList"/>
    <dgm:cxn modelId="{5F764F6A-CF07-46A4-84E4-228B238AD226}" type="presParOf" srcId="{AE3D11D2-2B05-4AF9-8C13-C75B179FA9AC}" destId="{C394E65D-F067-400E-99F8-38A14FB24DCA}" srcOrd="0" destOrd="0" presId="urn:microsoft.com/office/officeart/2018/2/layout/IconVerticalSolidList"/>
    <dgm:cxn modelId="{C270292B-DB59-4661-A4A2-AC56CBF07CD2}" type="presParOf" srcId="{AE3D11D2-2B05-4AF9-8C13-C75B179FA9AC}" destId="{7DCE0887-EE73-4DC5-87F6-4FD02C778ECF}" srcOrd="1" destOrd="0" presId="urn:microsoft.com/office/officeart/2018/2/layout/IconVerticalSolidList"/>
    <dgm:cxn modelId="{9B031899-B40E-45F4-82D0-81F0486181F6}" type="presParOf" srcId="{AE3D11D2-2B05-4AF9-8C13-C75B179FA9AC}" destId="{DE16B387-6718-4E76-8613-C85D12B440ED}" srcOrd="2" destOrd="0" presId="urn:microsoft.com/office/officeart/2018/2/layout/IconVerticalSolidList"/>
    <dgm:cxn modelId="{DE653DFA-86A4-417E-9F13-881228D5EF7D}" type="presParOf" srcId="{AE3D11D2-2B05-4AF9-8C13-C75B179FA9AC}" destId="{512EDB48-13DF-48AA-A3A7-BA966E235567}" srcOrd="3" destOrd="0" presId="urn:microsoft.com/office/officeart/2018/2/layout/IconVerticalSolidList"/>
    <dgm:cxn modelId="{AE1E14FD-8B28-4B9E-ADF1-8D3B1B75A044}" type="presParOf" srcId="{9EC79763-2E68-40A2-B79A-46CADEC0400D}" destId="{12ED5B5F-0643-4701-B05C-B18DE20F685B}" srcOrd="7" destOrd="0" presId="urn:microsoft.com/office/officeart/2018/2/layout/IconVerticalSolidList"/>
    <dgm:cxn modelId="{09578C3F-BE47-4946-86C6-97A55BD92852}" type="presParOf" srcId="{9EC79763-2E68-40A2-B79A-46CADEC0400D}" destId="{D7C4BFA8-9827-467F-A3FD-F1A273706A29}" srcOrd="8" destOrd="0" presId="urn:microsoft.com/office/officeart/2018/2/layout/IconVerticalSolidList"/>
    <dgm:cxn modelId="{6481B0F5-A056-40BF-99AB-DEE6354D715C}" type="presParOf" srcId="{D7C4BFA8-9827-467F-A3FD-F1A273706A29}" destId="{1D32CF01-4F3E-47AB-826B-4405C0D2727D}" srcOrd="0" destOrd="0" presId="urn:microsoft.com/office/officeart/2018/2/layout/IconVerticalSolidList"/>
    <dgm:cxn modelId="{A194911C-0FCF-45ED-B527-A13A22CEAF19}" type="presParOf" srcId="{D7C4BFA8-9827-467F-A3FD-F1A273706A29}" destId="{7076BC2A-9E26-47F4-8265-CDB497193FDA}" srcOrd="1" destOrd="0" presId="urn:microsoft.com/office/officeart/2018/2/layout/IconVerticalSolidList"/>
    <dgm:cxn modelId="{87130326-51C8-4A5D-8443-3B6F498287E3}" type="presParOf" srcId="{D7C4BFA8-9827-467F-A3FD-F1A273706A29}" destId="{BA886DE8-692A-4330-A644-90289054E576}" srcOrd="2" destOrd="0" presId="urn:microsoft.com/office/officeart/2018/2/layout/IconVerticalSolidList"/>
    <dgm:cxn modelId="{19245EF1-D65A-4E3F-A67D-D3D40DA54D64}" type="presParOf" srcId="{D7C4BFA8-9827-467F-A3FD-F1A273706A29}" destId="{1583A80A-E8A1-43F0-9DC6-1E59CD610B5F}" srcOrd="3" destOrd="0" presId="urn:microsoft.com/office/officeart/2018/2/layout/IconVerticalSolidList"/>
    <dgm:cxn modelId="{A66DD740-B168-421C-9BCC-7E792D1C4AA5}" type="presParOf" srcId="{9EC79763-2E68-40A2-B79A-46CADEC0400D}" destId="{6361FF7F-F5EF-4D46-A66D-A460964E6C7C}" srcOrd="9" destOrd="0" presId="urn:microsoft.com/office/officeart/2018/2/layout/IconVerticalSolidList"/>
    <dgm:cxn modelId="{4E09445E-501A-419C-BC5E-C6D44AC85B5A}" type="presParOf" srcId="{9EC79763-2E68-40A2-B79A-46CADEC0400D}" destId="{2B6B2028-6790-4806-99C0-37989BAD83F3}" srcOrd="10" destOrd="0" presId="urn:microsoft.com/office/officeart/2018/2/layout/IconVerticalSolidList"/>
    <dgm:cxn modelId="{6A84F832-D377-4411-AAC0-F60F91439618}" type="presParOf" srcId="{2B6B2028-6790-4806-99C0-37989BAD83F3}" destId="{0BDEA22F-7F15-427A-B233-8365F3885076}" srcOrd="0" destOrd="0" presId="urn:microsoft.com/office/officeart/2018/2/layout/IconVerticalSolidList"/>
    <dgm:cxn modelId="{79DF932C-81C4-40C4-BBAA-814BD7038392}" type="presParOf" srcId="{2B6B2028-6790-4806-99C0-37989BAD83F3}" destId="{4083F30D-F78E-4553-898A-8C133334DED5}" srcOrd="1" destOrd="0" presId="urn:microsoft.com/office/officeart/2018/2/layout/IconVerticalSolidList"/>
    <dgm:cxn modelId="{5948AE00-0B06-407F-BD2A-E9C5E0A1958A}" type="presParOf" srcId="{2B6B2028-6790-4806-99C0-37989BAD83F3}" destId="{4C6EB31C-DB60-4931-AE66-FC4A8574ED4B}" srcOrd="2" destOrd="0" presId="urn:microsoft.com/office/officeart/2018/2/layout/IconVerticalSolidList"/>
    <dgm:cxn modelId="{FF66999D-1D64-4C67-AE7F-B0B42B1D913B}" type="presParOf" srcId="{2B6B2028-6790-4806-99C0-37989BAD83F3}" destId="{A97B01FD-063B-4A3E-AD7F-2EEFA60618F2}" srcOrd="3" destOrd="0" presId="urn:microsoft.com/office/officeart/2018/2/layout/IconVerticalSolidList"/>
    <dgm:cxn modelId="{33F9B358-DE05-47FF-80F5-12EE2D63DCAD}" type="presParOf" srcId="{9EC79763-2E68-40A2-B79A-46CADEC0400D}" destId="{34AA20A0-07E1-412C-8906-C3E24FCCFC4B}" srcOrd="11" destOrd="0" presId="urn:microsoft.com/office/officeart/2018/2/layout/IconVerticalSolidList"/>
    <dgm:cxn modelId="{E753C4C8-3F64-4CA2-AE14-0C70BBB25363}" type="presParOf" srcId="{9EC79763-2E68-40A2-B79A-46CADEC0400D}" destId="{F873C717-9CFC-4B74-9F36-F05330C2D2C1}" srcOrd="12" destOrd="0" presId="urn:microsoft.com/office/officeart/2018/2/layout/IconVerticalSolidList"/>
    <dgm:cxn modelId="{D01EB214-4418-448C-8092-1FF91D82A288}" type="presParOf" srcId="{F873C717-9CFC-4B74-9F36-F05330C2D2C1}" destId="{B9B83B49-45B4-49A7-8E3B-72135AEEA527}" srcOrd="0" destOrd="0" presId="urn:microsoft.com/office/officeart/2018/2/layout/IconVerticalSolidList"/>
    <dgm:cxn modelId="{5A651020-9B21-43DA-AE52-96459660F752}" type="presParOf" srcId="{F873C717-9CFC-4B74-9F36-F05330C2D2C1}" destId="{04CAB9B7-4919-447D-9AA7-BB702334E3C8}" srcOrd="1" destOrd="0" presId="urn:microsoft.com/office/officeart/2018/2/layout/IconVerticalSolidList"/>
    <dgm:cxn modelId="{DCA32283-0875-43B3-BBC7-3A0ACC0CB906}" type="presParOf" srcId="{F873C717-9CFC-4B74-9F36-F05330C2D2C1}" destId="{A04C74DF-5DEE-43B5-8EFB-D14F95ACA660}" srcOrd="2" destOrd="0" presId="urn:microsoft.com/office/officeart/2018/2/layout/IconVerticalSolidList"/>
    <dgm:cxn modelId="{35164452-4E3F-48B2-9AD7-3915107320DE}" type="presParOf" srcId="{F873C717-9CFC-4B74-9F36-F05330C2D2C1}" destId="{D6351458-091D-423F-BDCE-2CCBF95F91EF}" srcOrd="3" destOrd="0" presId="urn:microsoft.com/office/officeart/2018/2/layout/IconVerticalSolidList"/>
    <dgm:cxn modelId="{C8ABA82D-4D63-4EAC-B1B5-EFC7A6717FEF}" type="presParOf" srcId="{9EC79763-2E68-40A2-B79A-46CADEC0400D}" destId="{EAB53529-FABC-4F8F-9C68-2E6E7C70E799}" srcOrd="13" destOrd="0" presId="urn:microsoft.com/office/officeart/2018/2/layout/IconVerticalSolidList"/>
    <dgm:cxn modelId="{2D69E63C-13C3-45E0-847A-43BDE19BF7E3}" type="presParOf" srcId="{9EC79763-2E68-40A2-B79A-46CADEC0400D}" destId="{26AED220-8CDB-4F3F-B43F-5A3BFD8F6C76}" srcOrd="14" destOrd="0" presId="urn:microsoft.com/office/officeart/2018/2/layout/IconVerticalSolidList"/>
    <dgm:cxn modelId="{0208D62D-D0B3-4654-AF09-4D7C752BA501}" type="presParOf" srcId="{26AED220-8CDB-4F3F-B43F-5A3BFD8F6C76}" destId="{7E86F2AF-3A2A-4CB2-88BF-CB2399C656F0}" srcOrd="0" destOrd="0" presId="urn:microsoft.com/office/officeart/2018/2/layout/IconVerticalSolidList"/>
    <dgm:cxn modelId="{FC102EFD-50B8-4F24-AC7C-99C5D2621B27}" type="presParOf" srcId="{26AED220-8CDB-4F3F-B43F-5A3BFD8F6C76}" destId="{CF86A19C-BD41-4AD3-9F3F-0D77EA0CB973}" srcOrd="1" destOrd="0" presId="urn:microsoft.com/office/officeart/2018/2/layout/IconVerticalSolidList"/>
    <dgm:cxn modelId="{1B67DE3D-087E-4CA1-9EEE-F55C15F7E959}" type="presParOf" srcId="{26AED220-8CDB-4F3F-B43F-5A3BFD8F6C76}" destId="{5B644B01-E2A2-4C63-A2F7-793C96D63824}" srcOrd="2" destOrd="0" presId="urn:microsoft.com/office/officeart/2018/2/layout/IconVerticalSolidList"/>
    <dgm:cxn modelId="{CCAAC1E6-A8C7-4A03-BE0C-9E33C78C9165}" type="presParOf" srcId="{26AED220-8CDB-4F3F-B43F-5A3BFD8F6C76}" destId="{E93910D9-58A2-44A3-B862-CBDB15A0D82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031664-A751-456F-88A7-442045D8ADC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BA0D948-18A7-4CE6-BA4C-22152733CDDA}">
      <dgm:prSet/>
      <dgm:spPr/>
      <dgm:t>
        <a:bodyPr/>
        <a:lstStyle/>
        <a:p>
          <a:r>
            <a:rPr lang="en-US"/>
            <a:t>It is important and valuable</a:t>
          </a:r>
        </a:p>
      </dgm:t>
    </dgm:pt>
    <dgm:pt modelId="{A8963628-972F-43AF-B8BC-88A23C314933}" type="parTrans" cxnId="{2F2573BB-44CA-44C2-97A4-35FFD4454333}">
      <dgm:prSet/>
      <dgm:spPr/>
      <dgm:t>
        <a:bodyPr/>
        <a:lstStyle/>
        <a:p>
          <a:endParaRPr lang="en-US"/>
        </a:p>
      </dgm:t>
    </dgm:pt>
    <dgm:pt modelId="{753C846C-5874-49E7-B83A-F9D9953996EF}" type="sibTrans" cxnId="{2F2573BB-44CA-44C2-97A4-35FFD4454333}">
      <dgm:prSet/>
      <dgm:spPr/>
      <dgm:t>
        <a:bodyPr/>
        <a:lstStyle/>
        <a:p>
          <a:endParaRPr lang="en-US"/>
        </a:p>
      </dgm:t>
    </dgm:pt>
    <dgm:pt modelId="{E8D73689-7F92-48C6-9023-E93EDF0DC445}">
      <dgm:prSet/>
      <dgm:spPr/>
      <dgm:t>
        <a:bodyPr/>
        <a:lstStyle/>
        <a:p>
          <a:r>
            <a:rPr lang="en-US"/>
            <a:t>Faculty input is needed as we develop this tool</a:t>
          </a:r>
        </a:p>
      </dgm:t>
    </dgm:pt>
    <dgm:pt modelId="{F0CF0C06-917A-419B-ABE6-5744A1170948}" type="parTrans" cxnId="{AA43A141-6B3E-4266-A90A-E9B7B15EA5A7}">
      <dgm:prSet/>
      <dgm:spPr/>
      <dgm:t>
        <a:bodyPr/>
        <a:lstStyle/>
        <a:p>
          <a:endParaRPr lang="en-US"/>
        </a:p>
      </dgm:t>
    </dgm:pt>
    <dgm:pt modelId="{DE4273C2-5CA0-483C-8E9B-DFB754DA9A27}" type="sibTrans" cxnId="{AA43A141-6B3E-4266-A90A-E9B7B15EA5A7}">
      <dgm:prSet/>
      <dgm:spPr/>
      <dgm:t>
        <a:bodyPr/>
        <a:lstStyle/>
        <a:p>
          <a:endParaRPr lang="en-US"/>
        </a:p>
      </dgm:t>
    </dgm:pt>
    <dgm:pt modelId="{E7EB4F8B-83C7-4A57-8E44-8C3F7B534BBB}">
      <dgm:prSet/>
      <dgm:spPr/>
      <dgm:t>
        <a:bodyPr/>
        <a:lstStyle/>
        <a:p>
          <a:r>
            <a:rPr lang="en-US"/>
            <a:t>Gradual rollout of software will help with wider adoption</a:t>
          </a:r>
        </a:p>
      </dgm:t>
    </dgm:pt>
    <dgm:pt modelId="{302E4419-D8BD-4040-973B-DB2FAE658E91}" type="parTrans" cxnId="{FFA2A561-1357-4519-90FA-F5537ED48BBF}">
      <dgm:prSet/>
      <dgm:spPr/>
      <dgm:t>
        <a:bodyPr/>
        <a:lstStyle/>
        <a:p>
          <a:endParaRPr lang="en-US"/>
        </a:p>
      </dgm:t>
    </dgm:pt>
    <dgm:pt modelId="{9B4C2508-EC1E-4F31-9F3F-71BC5DB1D296}" type="sibTrans" cxnId="{FFA2A561-1357-4519-90FA-F5537ED48BBF}">
      <dgm:prSet/>
      <dgm:spPr/>
      <dgm:t>
        <a:bodyPr/>
        <a:lstStyle/>
        <a:p>
          <a:endParaRPr lang="en-US"/>
        </a:p>
      </dgm:t>
    </dgm:pt>
    <dgm:pt modelId="{FF63CF7D-02CF-4786-8714-03E59C63FC96}">
      <dgm:prSet/>
      <dgm:spPr/>
      <dgm:t>
        <a:bodyPr/>
        <a:lstStyle/>
        <a:p>
          <a:r>
            <a:rPr lang="en-US"/>
            <a:t>It is low stakes</a:t>
          </a:r>
        </a:p>
      </dgm:t>
    </dgm:pt>
    <dgm:pt modelId="{6A0038CF-6F11-4E7E-B243-F8CA31755F63}" type="parTrans" cxnId="{9666B8E4-3A3B-4B74-93CC-DB1833E12F6A}">
      <dgm:prSet/>
      <dgm:spPr/>
      <dgm:t>
        <a:bodyPr/>
        <a:lstStyle/>
        <a:p>
          <a:endParaRPr lang="en-US"/>
        </a:p>
      </dgm:t>
    </dgm:pt>
    <dgm:pt modelId="{F312C0E8-A193-4BDA-8817-091B5F316D58}" type="sibTrans" cxnId="{9666B8E4-3A3B-4B74-93CC-DB1833E12F6A}">
      <dgm:prSet/>
      <dgm:spPr/>
      <dgm:t>
        <a:bodyPr/>
        <a:lstStyle/>
        <a:p>
          <a:endParaRPr lang="en-US"/>
        </a:p>
      </dgm:t>
    </dgm:pt>
    <dgm:pt modelId="{5D2812A9-B4FB-4C2F-B30C-8E3778C7CF49}">
      <dgm:prSet/>
      <dgm:spPr/>
      <dgm:t>
        <a:bodyPr/>
        <a:lstStyle/>
        <a:p>
          <a:r>
            <a:rPr lang="en-US"/>
            <a:t>Need to push the software and the system to its limits</a:t>
          </a:r>
        </a:p>
      </dgm:t>
    </dgm:pt>
    <dgm:pt modelId="{D76A4BB3-DBAD-4A19-8FA7-CD54DA6EC37F}" type="parTrans" cxnId="{07CA1187-9FFD-40C5-ACFF-5696890E4DFF}">
      <dgm:prSet/>
      <dgm:spPr/>
      <dgm:t>
        <a:bodyPr/>
        <a:lstStyle/>
        <a:p>
          <a:endParaRPr lang="en-US"/>
        </a:p>
      </dgm:t>
    </dgm:pt>
    <dgm:pt modelId="{18EA7D9E-926A-4723-9FE9-A86F32FCE434}" type="sibTrans" cxnId="{07CA1187-9FFD-40C5-ACFF-5696890E4DFF}">
      <dgm:prSet/>
      <dgm:spPr/>
      <dgm:t>
        <a:bodyPr/>
        <a:lstStyle/>
        <a:p>
          <a:endParaRPr lang="en-US"/>
        </a:p>
      </dgm:t>
    </dgm:pt>
    <dgm:pt modelId="{8C25A729-7CCE-433D-9542-A571154C80CF}">
      <dgm:prSet/>
      <dgm:spPr/>
      <dgm:t>
        <a:bodyPr/>
        <a:lstStyle/>
        <a:p>
          <a:r>
            <a:rPr lang="en-US"/>
            <a:t>Find bugs or issues before wider deployment</a:t>
          </a:r>
        </a:p>
      </dgm:t>
    </dgm:pt>
    <dgm:pt modelId="{1D06F1F0-247B-4213-84D0-28D6E103A73B}" type="parTrans" cxnId="{86986516-FDD4-4662-B2C8-7575BD629DE3}">
      <dgm:prSet/>
      <dgm:spPr/>
      <dgm:t>
        <a:bodyPr/>
        <a:lstStyle/>
        <a:p>
          <a:endParaRPr lang="en-US"/>
        </a:p>
      </dgm:t>
    </dgm:pt>
    <dgm:pt modelId="{4642852D-5D20-4E0A-8AB9-DA954761143B}" type="sibTrans" cxnId="{86986516-FDD4-4662-B2C8-7575BD629DE3}">
      <dgm:prSet/>
      <dgm:spPr/>
      <dgm:t>
        <a:bodyPr/>
        <a:lstStyle/>
        <a:p>
          <a:endParaRPr lang="en-US"/>
        </a:p>
      </dgm:t>
    </dgm:pt>
    <dgm:pt modelId="{3072BC29-9414-4A8D-9942-A09B7DB40493}">
      <dgm:prSet/>
      <dgm:spPr/>
      <dgm:t>
        <a:bodyPr/>
        <a:lstStyle/>
        <a:p>
          <a:r>
            <a:rPr lang="en-US"/>
            <a:t>Engage with software and share feedback iteratively</a:t>
          </a:r>
        </a:p>
      </dgm:t>
    </dgm:pt>
    <dgm:pt modelId="{19AC8D93-F482-410E-8B8D-3403FDDB22EE}" type="parTrans" cxnId="{C5EB0A53-D046-4ACC-A65F-E1CC08535E8C}">
      <dgm:prSet/>
      <dgm:spPr/>
      <dgm:t>
        <a:bodyPr/>
        <a:lstStyle/>
        <a:p>
          <a:endParaRPr lang="en-US"/>
        </a:p>
      </dgm:t>
    </dgm:pt>
    <dgm:pt modelId="{1F3BFA49-0D76-4462-8314-36C7E6530F33}" type="sibTrans" cxnId="{C5EB0A53-D046-4ACC-A65F-E1CC08535E8C}">
      <dgm:prSet/>
      <dgm:spPr/>
      <dgm:t>
        <a:bodyPr/>
        <a:lstStyle/>
        <a:p>
          <a:endParaRPr lang="en-US"/>
        </a:p>
      </dgm:t>
    </dgm:pt>
    <dgm:pt modelId="{7B2FFC7A-D6F4-4FFB-A7A3-04D65AD30EB1}">
      <dgm:prSet/>
      <dgm:spPr/>
      <dgm:t>
        <a:bodyPr/>
        <a:lstStyle/>
        <a:p>
          <a:r>
            <a:rPr lang="en-US"/>
            <a:t>Training and support will be provided</a:t>
          </a:r>
        </a:p>
      </dgm:t>
    </dgm:pt>
    <dgm:pt modelId="{35734EF1-F27E-40EB-8951-7C17CE46F3DE}" type="parTrans" cxnId="{B0EB35E8-DC8A-4EFE-85B2-7304C5ABC1CA}">
      <dgm:prSet/>
      <dgm:spPr/>
      <dgm:t>
        <a:bodyPr/>
        <a:lstStyle/>
        <a:p>
          <a:endParaRPr lang="en-US"/>
        </a:p>
      </dgm:t>
    </dgm:pt>
    <dgm:pt modelId="{C783BF91-8FD9-429C-826F-F329A9BEFE71}" type="sibTrans" cxnId="{B0EB35E8-DC8A-4EFE-85B2-7304C5ABC1CA}">
      <dgm:prSet/>
      <dgm:spPr/>
      <dgm:t>
        <a:bodyPr/>
        <a:lstStyle/>
        <a:p>
          <a:endParaRPr lang="en-US"/>
        </a:p>
      </dgm:t>
    </dgm:pt>
    <dgm:pt modelId="{8709BD58-0B48-4DC5-8B71-7C803B369673}">
      <dgm:prSet/>
      <dgm:spPr/>
      <dgm:t>
        <a:bodyPr/>
        <a:lstStyle/>
        <a:p>
          <a:r>
            <a:rPr lang="en-US"/>
            <a:t>Help us develop best practices for all stakeholders</a:t>
          </a:r>
        </a:p>
      </dgm:t>
    </dgm:pt>
    <dgm:pt modelId="{815905FF-90AA-4AD6-BC12-F49D6F360A23}" type="parTrans" cxnId="{63290C65-C4C2-4ACA-A673-62952D64A826}">
      <dgm:prSet/>
      <dgm:spPr/>
      <dgm:t>
        <a:bodyPr/>
        <a:lstStyle/>
        <a:p>
          <a:endParaRPr lang="en-US"/>
        </a:p>
      </dgm:t>
    </dgm:pt>
    <dgm:pt modelId="{F4BAEDD2-6323-44EA-9D65-73DBEF76409B}" type="sibTrans" cxnId="{63290C65-C4C2-4ACA-A673-62952D64A826}">
      <dgm:prSet/>
      <dgm:spPr/>
      <dgm:t>
        <a:bodyPr/>
        <a:lstStyle/>
        <a:p>
          <a:endParaRPr lang="en-US"/>
        </a:p>
      </dgm:t>
    </dgm:pt>
    <dgm:pt modelId="{AEBD7E5D-454E-4937-96F5-0842296725D0}">
      <dgm:prSet/>
      <dgm:spPr/>
      <dgm:t>
        <a:bodyPr/>
        <a:lstStyle/>
        <a:p>
          <a:r>
            <a:rPr lang="en-US"/>
            <a:t>Volunteering does not ensure selection</a:t>
          </a:r>
        </a:p>
      </dgm:t>
    </dgm:pt>
    <dgm:pt modelId="{1BD35C6D-4C02-4F12-BCB2-8C9523A4B61E}" type="parTrans" cxnId="{59356F10-33DE-40C4-8EDC-9EA00D2F0962}">
      <dgm:prSet/>
      <dgm:spPr/>
      <dgm:t>
        <a:bodyPr/>
        <a:lstStyle/>
        <a:p>
          <a:endParaRPr lang="en-US"/>
        </a:p>
      </dgm:t>
    </dgm:pt>
    <dgm:pt modelId="{4D1A552A-E332-4DC7-A9D1-F95CF0E118ED}" type="sibTrans" cxnId="{59356F10-33DE-40C4-8EDC-9EA00D2F0962}">
      <dgm:prSet/>
      <dgm:spPr/>
      <dgm:t>
        <a:bodyPr/>
        <a:lstStyle/>
        <a:p>
          <a:endParaRPr lang="en-US"/>
        </a:p>
      </dgm:t>
    </dgm:pt>
    <dgm:pt modelId="{44CA4634-C490-4DD0-80F8-454868772189}">
      <dgm:prSet/>
      <dgm:spPr/>
      <dgm:t>
        <a:bodyPr/>
        <a:lstStyle/>
        <a:p>
          <a:r>
            <a:rPr lang="en-US"/>
            <a:t>Small (10-15 faculty) pilot in Fall 24; Larger pilot in Spring 25</a:t>
          </a:r>
        </a:p>
      </dgm:t>
    </dgm:pt>
    <dgm:pt modelId="{3D0EC75D-8CC5-4CBB-B274-793884804C88}" type="parTrans" cxnId="{E5F7B279-727E-4BE5-9665-2B27919C79A2}">
      <dgm:prSet/>
      <dgm:spPr/>
      <dgm:t>
        <a:bodyPr/>
        <a:lstStyle/>
        <a:p>
          <a:endParaRPr lang="en-US"/>
        </a:p>
      </dgm:t>
    </dgm:pt>
    <dgm:pt modelId="{CACD8ABB-C603-47E9-BE28-0E67BBCEDEFC}" type="sibTrans" cxnId="{E5F7B279-727E-4BE5-9665-2B27919C79A2}">
      <dgm:prSet/>
      <dgm:spPr/>
      <dgm:t>
        <a:bodyPr/>
        <a:lstStyle/>
        <a:p>
          <a:endParaRPr lang="en-US"/>
        </a:p>
      </dgm:t>
    </dgm:pt>
    <dgm:pt modelId="{D132ADD9-A85F-0943-BC11-564594AF7CA6}" type="pres">
      <dgm:prSet presAssocID="{15031664-A751-456F-88A7-442045D8ADC7}" presName="linear" presStyleCnt="0">
        <dgm:presLayoutVars>
          <dgm:animLvl val="lvl"/>
          <dgm:resizeHandles val="exact"/>
        </dgm:presLayoutVars>
      </dgm:prSet>
      <dgm:spPr/>
    </dgm:pt>
    <dgm:pt modelId="{7BD88739-5D02-E64A-8B9F-16CD55F3128D}" type="pres">
      <dgm:prSet presAssocID="{9BA0D948-18A7-4CE6-BA4C-22152733CDD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4D1869E-738B-4D41-A976-1F2F200106FB}" type="pres">
      <dgm:prSet presAssocID="{9BA0D948-18A7-4CE6-BA4C-22152733CDDA}" presName="childText" presStyleLbl="revTx" presStyleIdx="0" presStyleCnt="4">
        <dgm:presLayoutVars>
          <dgm:bulletEnabled val="1"/>
        </dgm:presLayoutVars>
      </dgm:prSet>
      <dgm:spPr/>
    </dgm:pt>
    <dgm:pt modelId="{34CB4F1D-7F0C-3F46-8E80-B39661B23EBE}" type="pres">
      <dgm:prSet presAssocID="{FF63CF7D-02CF-4786-8714-03E59C63FC9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FBCA251-4458-F445-BD46-34935018F023}" type="pres">
      <dgm:prSet presAssocID="{FF63CF7D-02CF-4786-8714-03E59C63FC96}" presName="childText" presStyleLbl="revTx" presStyleIdx="1" presStyleCnt="4">
        <dgm:presLayoutVars>
          <dgm:bulletEnabled val="1"/>
        </dgm:presLayoutVars>
      </dgm:prSet>
      <dgm:spPr/>
    </dgm:pt>
    <dgm:pt modelId="{E497C36C-8AB0-934B-A629-D351683F5E12}" type="pres">
      <dgm:prSet presAssocID="{7B2FFC7A-D6F4-4FFB-A7A3-04D65AD30EB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4A87332-2570-0043-81BA-C23A6A220059}" type="pres">
      <dgm:prSet presAssocID="{7B2FFC7A-D6F4-4FFB-A7A3-04D65AD30EB1}" presName="childText" presStyleLbl="revTx" presStyleIdx="2" presStyleCnt="4">
        <dgm:presLayoutVars>
          <dgm:bulletEnabled val="1"/>
        </dgm:presLayoutVars>
      </dgm:prSet>
      <dgm:spPr/>
    </dgm:pt>
    <dgm:pt modelId="{C1051D0D-C83A-8340-8686-D3069882B2AA}" type="pres">
      <dgm:prSet presAssocID="{AEBD7E5D-454E-4937-96F5-0842296725D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5569DC0-EF70-8B44-80FF-E0563FAB2422}" type="pres">
      <dgm:prSet presAssocID="{AEBD7E5D-454E-4937-96F5-0842296725D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59356F10-33DE-40C4-8EDC-9EA00D2F0962}" srcId="{15031664-A751-456F-88A7-442045D8ADC7}" destId="{AEBD7E5D-454E-4937-96F5-0842296725D0}" srcOrd="3" destOrd="0" parTransId="{1BD35C6D-4C02-4F12-BCB2-8C9523A4B61E}" sibTransId="{4D1A552A-E332-4DC7-A9D1-F95CF0E118ED}"/>
    <dgm:cxn modelId="{FDA94514-9F5A-9B44-B75A-CC77A85B0DE9}" type="presOf" srcId="{8C25A729-7CCE-433D-9542-A571154C80CF}" destId="{6FBCA251-4458-F445-BD46-34935018F023}" srcOrd="0" destOrd="1" presId="urn:microsoft.com/office/officeart/2005/8/layout/vList2"/>
    <dgm:cxn modelId="{86986516-FDD4-4662-B2C8-7575BD629DE3}" srcId="{FF63CF7D-02CF-4786-8714-03E59C63FC96}" destId="{8C25A729-7CCE-433D-9542-A571154C80CF}" srcOrd="1" destOrd="0" parTransId="{1D06F1F0-247B-4213-84D0-28D6E103A73B}" sibTransId="{4642852D-5D20-4E0A-8AB9-DA954761143B}"/>
    <dgm:cxn modelId="{CB7FEC2B-2D7E-684A-A07B-14650210AD5D}" type="presOf" srcId="{5D2812A9-B4FB-4C2F-B30C-8E3778C7CF49}" destId="{6FBCA251-4458-F445-BD46-34935018F023}" srcOrd="0" destOrd="0" presId="urn:microsoft.com/office/officeart/2005/8/layout/vList2"/>
    <dgm:cxn modelId="{AA43A141-6B3E-4266-A90A-E9B7B15EA5A7}" srcId="{9BA0D948-18A7-4CE6-BA4C-22152733CDDA}" destId="{E8D73689-7F92-48C6-9023-E93EDF0DC445}" srcOrd="0" destOrd="0" parTransId="{F0CF0C06-917A-419B-ABE6-5744A1170948}" sibTransId="{DE4273C2-5CA0-483C-8E9B-DFB754DA9A27}"/>
    <dgm:cxn modelId="{C5EB0A53-D046-4ACC-A65F-E1CC08535E8C}" srcId="{FF63CF7D-02CF-4786-8714-03E59C63FC96}" destId="{3072BC29-9414-4A8D-9942-A09B7DB40493}" srcOrd="2" destOrd="0" parTransId="{19AC8D93-F482-410E-8B8D-3403FDDB22EE}" sibTransId="{1F3BFA49-0D76-4462-8314-36C7E6530F33}"/>
    <dgm:cxn modelId="{FFA2A561-1357-4519-90FA-F5537ED48BBF}" srcId="{9BA0D948-18A7-4CE6-BA4C-22152733CDDA}" destId="{E7EB4F8B-83C7-4A57-8E44-8C3F7B534BBB}" srcOrd="1" destOrd="0" parTransId="{302E4419-D8BD-4040-973B-DB2FAE658E91}" sibTransId="{9B4C2508-EC1E-4F31-9F3F-71BC5DB1D296}"/>
    <dgm:cxn modelId="{63290C65-C4C2-4ACA-A673-62952D64A826}" srcId="{7B2FFC7A-D6F4-4FFB-A7A3-04D65AD30EB1}" destId="{8709BD58-0B48-4DC5-8B71-7C803B369673}" srcOrd="0" destOrd="0" parTransId="{815905FF-90AA-4AD6-BC12-F49D6F360A23}" sibTransId="{F4BAEDD2-6323-44EA-9D65-73DBEF76409B}"/>
    <dgm:cxn modelId="{E5F7B279-727E-4BE5-9665-2B27919C79A2}" srcId="{AEBD7E5D-454E-4937-96F5-0842296725D0}" destId="{44CA4634-C490-4DD0-80F8-454868772189}" srcOrd="0" destOrd="0" parTransId="{3D0EC75D-8CC5-4CBB-B274-793884804C88}" sibTransId="{CACD8ABB-C603-47E9-BE28-0E67BBCEDEFC}"/>
    <dgm:cxn modelId="{07CA1187-9FFD-40C5-ACFF-5696890E4DFF}" srcId="{FF63CF7D-02CF-4786-8714-03E59C63FC96}" destId="{5D2812A9-B4FB-4C2F-B30C-8E3778C7CF49}" srcOrd="0" destOrd="0" parTransId="{D76A4BB3-DBAD-4A19-8FA7-CD54DA6EC37F}" sibTransId="{18EA7D9E-926A-4723-9FE9-A86F32FCE434}"/>
    <dgm:cxn modelId="{B0AEFE87-FFFA-C74A-810F-08B153445BC3}" type="presOf" srcId="{7B2FFC7A-D6F4-4FFB-A7A3-04D65AD30EB1}" destId="{E497C36C-8AB0-934B-A629-D351683F5E12}" srcOrd="0" destOrd="0" presId="urn:microsoft.com/office/officeart/2005/8/layout/vList2"/>
    <dgm:cxn modelId="{A6146295-AE0F-F241-95D6-E68F5E3A18DF}" type="presOf" srcId="{E8D73689-7F92-48C6-9023-E93EDF0DC445}" destId="{84D1869E-738B-4D41-A976-1F2F200106FB}" srcOrd="0" destOrd="0" presId="urn:microsoft.com/office/officeart/2005/8/layout/vList2"/>
    <dgm:cxn modelId="{8A563F97-9B54-0C45-9299-959D9838BBF3}" type="presOf" srcId="{E7EB4F8B-83C7-4A57-8E44-8C3F7B534BBB}" destId="{84D1869E-738B-4D41-A976-1F2F200106FB}" srcOrd="0" destOrd="1" presId="urn:microsoft.com/office/officeart/2005/8/layout/vList2"/>
    <dgm:cxn modelId="{EA980FA1-4C82-354F-A93E-6CA85A4E3E23}" type="presOf" srcId="{FF63CF7D-02CF-4786-8714-03E59C63FC96}" destId="{34CB4F1D-7F0C-3F46-8E80-B39661B23EBE}" srcOrd="0" destOrd="0" presId="urn:microsoft.com/office/officeart/2005/8/layout/vList2"/>
    <dgm:cxn modelId="{934BF7B7-4B3D-CC48-A5FD-768B39437108}" type="presOf" srcId="{44CA4634-C490-4DD0-80F8-454868772189}" destId="{25569DC0-EF70-8B44-80FF-E0563FAB2422}" srcOrd="0" destOrd="0" presId="urn:microsoft.com/office/officeart/2005/8/layout/vList2"/>
    <dgm:cxn modelId="{2F2573BB-44CA-44C2-97A4-35FFD4454333}" srcId="{15031664-A751-456F-88A7-442045D8ADC7}" destId="{9BA0D948-18A7-4CE6-BA4C-22152733CDDA}" srcOrd="0" destOrd="0" parTransId="{A8963628-972F-43AF-B8BC-88A23C314933}" sibTransId="{753C846C-5874-49E7-B83A-F9D9953996EF}"/>
    <dgm:cxn modelId="{1DAB08BC-45DB-0347-A661-32B6B127A658}" type="presOf" srcId="{3072BC29-9414-4A8D-9942-A09B7DB40493}" destId="{6FBCA251-4458-F445-BD46-34935018F023}" srcOrd="0" destOrd="2" presId="urn:microsoft.com/office/officeart/2005/8/layout/vList2"/>
    <dgm:cxn modelId="{41D156D2-7BD2-EB4F-A4BA-26AECE100B94}" type="presOf" srcId="{9BA0D948-18A7-4CE6-BA4C-22152733CDDA}" destId="{7BD88739-5D02-E64A-8B9F-16CD55F3128D}" srcOrd="0" destOrd="0" presId="urn:microsoft.com/office/officeart/2005/8/layout/vList2"/>
    <dgm:cxn modelId="{886C8BD9-9E51-9E4B-89CE-2188B688E54E}" type="presOf" srcId="{8709BD58-0B48-4DC5-8B71-7C803B369673}" destId="{A4A87332-2570-0043-81BA-C23A6A220059}" srcOrd="0" destOrd="0" presId="urn:microsoft.com/office/officeart/2005/8/layout/vList2"/>
    <dgm:cxn modelId="{188A47DC-AC3D-E64F-9D97-68223B9E0A5C}" type="presOf" srcId="{15031664-A751-456F-88A7-442045D8ADC7}" destId="{D132ADD9-A85F-0943-BC11-564594AF7CA6}" srcOrd="0" destOrd="0" presId="urn:microsoft.com/office/officeart/2005/8/layout/vList2"/>
    <dgm:cxn modelId="{9666B8E4-3A3B-4B74-93CC-DB1833E12F6A}" srcId="{15031664-A751-456F-88A7-442045D8ADC7}" destId="{FF63CF7D-02CF-4786-8714-03E59C63FC96}" srcOrd="1" destOrd="0" parTransId="{6A0038CF-6F11-4E7E-B243-F8CA31755F63}" sibTransId="{F312C0E8-A193-4BDA-8817-091B5F316D58}"/>
    <dgm:cxn modelId="{B0EB35E8-DC8A-4EFE-85B2-7304C5ABC1CA}" srcId="{15031664-A751-456F-88A7-442045D8ADC7}" destId="{7B2FFC7A-D6F4-4FFB-A7A3-04D65AD30EB1}" srcOrd="2" destOrd="0" parTransId="{35734EF1-F27E-40EB-8951-7C17CE46F3DE}" sibTransId="{C783BF91-8FD9-429C-826F-F329A9BEFE71}"/>
    <dgm:cxn modelId="{978D06FC-16F3-6D40-876E-454E19481ACB}" type="presOf" srcId="{AEBD7E5D-454E-4937-96F5-0842296725D0}" destId="{C1051D0D-C83A-8340-8686-D3069882B2AA}" srcOrd="0" destOrd="0" presId="urn:microsoft.com/office/officeart/2005/8/layout/vList2"/>
    <dgm:cxn modelId="{167F3400-5919-3E4E-B68A-DC89D368E1AC}" type="presParOf" srcId="{D132ADD9-A85F-0943-BC11-564594AF7CA6}" destId="{7BD88739-5D02-E64A-8B9F-16CD55F3128D}" srcOrd="0" destOrd="0" presId="urn:microsoft.com/office/officeart/2005/8/layout/vList2"/>
    <dgm:cxn modelId="{78CB0AB6-0A34-4442-ADBB-609CDAF26848}" type="presParOf" srcId="{D132ADD9-A85F-0943-BC11-564594AF7CA6}" destId="{84D1869E-738B-4D41-A976-1F2F200106FB}" srcOrd="1" destOrd="0" presId="urn:microsoft.com/office/officeart/2005/8/layout/vList2"/>
    <dgm:cxn modelId="{D7136BC1-B204-8F40-AA1F-E27F8DDEF705}" type="presParOf" srcId="{D132ADD9-A85F-0943-BC11-564594AF7CA6}" destId="{34CB4F1D-7F0C-3F46-8E80-B39661B23EBE}" srcOrd="2" destOrd="0" presId="urn:microsoft.com/office/officeart/2005/8/layout/vList2"/>
    <dgm:cxn modelId="{4EABDC41-C943-154F-A7C5-95DE56E167B8}" type="presParOf" srcId="{D132ADD9-A85F-0943-BC11-564594AF7CA6}" destId="{6FBCA251-4458-F445-BD46-34935018F023}" srcOrd="3" destOrd="0" presId="urn:microsoft.com/office/officeart/2005/8/layout/vList2"/>
    <dgm:cxn modelId="{5EBF6423-DE90-504C-9108-2093D2726C24}" type="presParOf" srcId="{D132ADD9-A85F-0943-BC11-564594AF7CA6}" destId="{E497C36C-8AB0-934B-A629-D351683F5E12}" srcOrd="4" destOrd="0" presId="urn:microsoft.com/office/officeart/2005/8/layout/vList2"/>
    <dgm:cxn modelId="{E4F253A1-704B-9C42-8AE8-072F5414D4DF}" type="presParOf" srcId="{D132ADD9-A85F-0943-BC11-564594AF7CA6}" destId="{A4A87332-2570-0043-81BA-C23A6A220059}" srcOrd="5" destOrd="0" presId="urn:microsoft.com/office/officeart/2005/8/layout/vList2"/>
    <dgm:cxn modelId="{7B976304-25EF-294A-BED9-3FFE3092A091}" type="presParOf" srcId="{D132ADD9-A85F-0943-BC11-564594AF7CA6}" destId="{C1051D0D-C83A-8340-8686-D3069882B2AA}" srcOrd="6" destOrd="0" presId="urn:microsoft.com/office/officeart/2005/8/layout/vList2"/>
    <dgm:cxn modelId="{151984D5-EFBE-4E44-8ECB-BDC3EC2197D3}" type="presParOf" srcId="{D132ADD9-A85F-0943-BC11-564594AF7CA6}" destId="{25569DC0-EF70-8B44-80FF-E0563FAB242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5B3C9A-70CA-41F8-BE97-9781A8223EF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AEACAC-1B8A-438B-BA21-AF1AC284F9A6}">
      <dgm:prSet/>
      <dgm:spPr/>
      <dgm:t>
        <a:bodyPr/>
        <a:lstStyle/>
        <a:p>
          <a:r>
            <a:rPr lang="en-US"/>
            <a:t>Drop-in</a:t>
          </a:r>
          <a:r>
            <a:rPr lang="en-US" dirty="0"/>
            <a:t> </a:t>
          </a:r>
          <a:r>
            <a:rPr lang="en-US"/>
            <a:t>information session during Welcome Day</a:t>
          </a:r>
        </a:p>
      </dgm:t>
    </dgm:pt>
    <dgm:pt modelId="{FFE6BD6D-786F-4518-940F-26D8E0B63B55}" type="parTrans" cxnId="{6ED7BB4A-D901-4276-AFC3-CF5B28F3433E}">
      <dgm:prSet/>
      <dgm:spPr/>
      <dgm:t>
        <a:bodyPr/>
        <a:lstStyle/>
        <a:p>
          <a:endParaRPr lang="en-US"/>
        </a:p>
      </dgm:t>
    </dgm:pt>
    <dgm:pt modelId="{F2AB4A04-8CEA-4395-A6A4-314D90BA6F93}" type="sibTrans" cxnId="{6ED7BB4A-D901-4276-AFC3-CF5B28F3433E}">
      <dgm:prSet/>
      <dgm:spPr/>
      <dgm:t>
        <a:bodyPr/>
        <a:lstStyle/>
        <a:p>
          <a:endParaRPr lang="en-US"/>
        </a:p>
      </dgm:t>
    </dgm:pt>
    <dgm:pt modelId="{0CAB1BAD-E2A2-4E7C-9D68-9C512EF3134C}">
      <dgm:prSet/>
      <dgm:spPr/>
      <dgm:t>
        <a:bodyPr/>
        <a:lstStyle/>
        <a:p>
          <a:r>
            <a:rPr lang="en-US" dirty="0"/>
            <a:t>F-222 from 12-2</a:t>
          </a:r>
        </a:p>
      </dgm:t>
    </dgm:pt>
    <dgm:pt modelId="{6EF71772-EAC9-4740-A4DC-0B9F1F528955}" type="parTrans" cxnId="{68EC2505-F6FB-428A-8A7C-6B4C169055B5}">
      <dgm:prSet/>
      <dgm:spPr/>
      <dgm:t>
        <a:bodyPr/>
        <a:lstStyle/>
        <a:p>
          <a:endParaRPr lang="en-US"/>
        </a:p>
      </dgm:t>
    </dgm:pt>
    <dgm:pt modelId="{B30BBC51-CD8C-4481-9B65-540EE42DD4DB}" type="sibTrans" cxnId="{68EC2505-F6FB-428A-8A7C-6B4C169055B5}">
      <dgm:prSet/>
      <dgm:spPr/>
      <dgm:t>
        <a:bodyPr/>
        <a:lstStyle/>
        <a:p>
          <a:endParaRPr lang="en-US"/>
        </a:p>
      </dgm:t>
    </dgm:pt>
    <dgm:pt modelId="{66B91734-E129-4695-90D8-FBF2377E4525}">
      <dgm:prSet/>
      <dgm:spPr/>
      <dgm:t>
        <a:bodyPr/>
        <a:lstStyle/>
        <a:p>
          <a:r>
            <a:rPr lang="en-US" dirty="0"/>
            <a:t>Zoom link will be provided</a:t>
          </a:r>
        </a:p>
      </dgm:t>
    </dgm:pt>
    <dgm:pt modelId="{BAC681F3-149D-46A6-B2E0-918F02ADC424}" type="parTrans" cxnId="{9802BD4B-2403-470B-87C1-31EFF5C98C0D}">
      <dgm:prSet/>
      <dgm:spPr/>
      <dgm:t>
        <a:bodyPr/>
        <a:lstStyle/>
        <a:p>
          <a:endParaRPr lang="en-US"/>
        </a:p>
      </dgm:t>
    </dgm:pt>
    <dgm:pt modelId="{B750585C-2CAF-4654-8B81-F82C4E279654}" type="sibTrans" cxnId="{9802BD4B-2403-470B-87C1-31EFF5C98C0D}">
      <dgm:prSet/>
      <dgm:spPr/>
      <dgm:t>
        <a:bodyPr/>
        <a:lstStyle/>
        <a:p>
          <a:endParaRPr lang="en-US"/>
        </a:p>
      </dgm:t>
    </dgm:pt>
    <dgm:pt modelId="{17419375-1E1E-4F25-97EB-933484F43E10}">
      <dgm:prSet/>
      <dgm:spPr/>
      <dgm:t>
        <a:bodyPr/>
        <a:lstStyle/>
        <a:p>
          <a:r>
            <a:rPr lang="en-US" dirty="0"/>
            <a:t>Contact faculty/staff working group member</a:t>
          </a:r>
        </a:p>
      </dgm:t>
    </dgm:pt>
    <dgm:pt modelId="{BFFC3BA2-5B53-4F4B-AA05-978453AD08D2}" type="parTrans" cxnId="{32EBDD5D-44DC-418D-AE6F-F0B369DEC105}">
      <dgm:prSet/>
      <dgm:spPr/>
      <dgm:t>
        <a:bodyPr/>
        <a:lstStyle/>
        <a:p>
          <a:endParaRPr lang="en-US"/>
        </a:p>
      </dgm:t>
    </dgm:pt>
    <dgm:pt modelId="{CC74004B-3631-4837-BFC6-CFAEFDC5E36A}" type="sibTrans" cxnId="{32EBDD5D-44DC-418D-AE6F-F0B369DEC105}">
      <dgm:prSet/>
      <dgm:spPr/>
      <dgm:t>
        <a:bodyPr/>
        <a:lstStyle/>
        <a:p>
          <a:endParaRPr lang="en-US"/>
        </a:p>
      </dgm:t>
    </dgm:pt>
    <dgm:pt modelId="{A26D1391-E014-421A-AC5C-F5EEB61767C8}">
      <dgm:prSet/>
      <dgm:spPr/>
      <dgm:t>
        <a:bodyPr/>
        <a:lstStyle/>
        <a:p>
          <a:r>
            <a:rPr lang="en-US" dirty="0"/>
            <a:t>Heather McGovern</a:t>
          </a:r>
        </a:p>
      </dgm:t>
    </dgm:pt>
    <dgm:pt modelId="{397F450B-38BE-40D1-BDEF-A251AE5C225E}" type="parTrans" cxnId="{777CC0AB-FF50-4FB3-9C71-6D58C3337D20}">
      <dgm:prSet/>
      <dgm:spPr/>
      <dgm:t>
        <a:bodyPr/>
        <a:lstStyle/>
        <a:p>
          <a:endParaRPr lang="en-US"/>
        </a:p>
      </dgm:t>
    </dgm:pt>
    <dgm:pt modelId="{8390F128-C4D9-48F8-9B8C-92355F34EBFB}" type="sibTrans" cxnId="{777CC0AB-FF50-4FB3-9C71-6D58C3337D20}">
      <dgm:prSet/>
      <dgm:spPr/>
      <dgm:t>
        <a:bodyPr/>
        <a:lstStyle/>
        <a:p>
          <a:endParaRPr lang="en-US"/>
        </a:p>
      </dgm:t>
    </dgm:pt>
    <dgm:pt modelId="{6DD43E96-EF4F-4FB6-8A57-46A84A372758}">
      <dgm:prSet/>
      <dgm:spPr/>
      <dgm:t>
        <a:bodyPr/>
        <a:lstStyle/>
        <a:p>
          <a:r>
            <a:rPr lang="en-US" dirty="0"/>
            <a:t>Mariana Smith</a:t>
          </a:r>
        </a:p>
      </dgm:t>
    </dgm:pt>
    <dgm:pt modelId="{08D17297-E3E8-495F-BAE5-E3D7643D093E}" type="parTrans" cxnId="{A654AFC8-95DA-41AC-817E-DD812ED1FE22}">
      <dgm:prSet/>
      <dgm:spPr/>
      <dgm:t>
        <a:bodyPr/>
        <a:lstStyle/>
        <a:p>
          <a:endParaRPr lang="en-US"/>
        </a:p>
      </dgm:t>
    </dgm:pt>
    <dgm:pt modelId="{7CE1BDB3-9BE1-41C9-9FD5-8EAE1B921DE2}" type="sibTrans" cxnId="{A654AFC8-95DA-41AC-817E-DD812ED1FE22}">
      <dgm:prSet/>
      <dgm:spPr/>
      <dgm:t>
        <a:bodyPr/>
        <a:lstStyle/>
        <a:p>
          <a:endParaRPr lang="en-US"/>
        </a:p>
      </dgm:t>
    </dgm:pt>
    <dgm:pt modelId="{6F97FAFB-4C67-460D-B1CC-1B0FBF843AAA}">
      <dgm:prSet/>
      <dgm:spPr/>
      <dgm:t>
        <a:bodyPr/>
        <a:lstStyle/>
        <a:p>
          <a:r>
            <a:rPr lang="en-US" dirty="0"/>
            <a:t>Kerri Sowers</a:t>
          </a:r>
        </a:p>
      </dgm:t>
    </dgm:pt>
    <dgm:pt modelId="{19B465F1-82DE-4CCD-922C-C963D69FEDE7}" type="parTrans" cxnId="{E31E2576-68CA-48F6-9C39-46C989C6AF90}">
      <dgm:prSet/>
      <dgm:spPr/>
      <dgm:t>
        <a:bodyPr/>
        <a:lstStyle/>
        <a:p>
          <a:endParaRPr lang="en-US"/>
        </a:p>
      </dgm:t>
    </dgm:pt>
    <dgm:pt modelId="{6A7C58A6-ADE4-4A21-9165-38CA62D02939}" type="sibTrans" cxnId="{E31E2576-68CA-48F6-9C39-46C989C6AF90}">
      <dgm:prSet/>
      <dgm:spPr/>
      <dgm:t>
        <a:bodyPr/>
        <a:lstStyle/>
        <a:p>
          <a:endParaRPr lang="en-US"/>
        </a:p>
      </dgm:t>
    </dgm:pt>
    <dgm:pt modelId="{010D3F88-5E44-41D3-B9B6-B2C5A6E28D06}">
      <dgm:prSet/>
      <dgm:spPr/>
      <dgm:t>
        <a:bodyPr/>
        <a:lstStyle/>
        <a:p>
          <a:r>
            <a:rPr lang="en-US" dirty="0"/>
            <a:t>Lauren Fonseca</a:t>
          </a:r>
        </a:p>
      </dgm:t>
    </dgm:pt>
    <dgm:pt modelId="{6071E7A9-2A34-4773-A520-E898780D495A}" type="parTrans" cxnId="{194871A8-12F6-4D81-AD80-901AF9D70DBF}">
      <dgm:prSet/>
      <dgm:spPr/>
      <dgm:t>
        <a:bodyPr/>
        <a:lstStyle/>
        <a:p>
          <a:endParaRPr lang="en-US"/>
        </a:p>
      </dgm:t>
    </dgm:pt>
    <dgm:pt modelId="{947A7021-8022-4C16-BB24-037CB9232A35}" type="sibTrans" cxnId="{194871A8-12F6-4D81-AD80-901AF9D70DBF}">
      <dgm:prSet/>
      <dgm:spPr/>
      <dgm:t>
        <a:bodyPr/>
        <a:lstStyle/>
        <a:p>
          <a:endParaRPr lang="en-US"/>
        </a:p>
      </dgm:t>
    </dgm:pt>
    <dgm:pt modelId="{6678A35D-F0EB-4711-87C7-3E5F9E41102C}">
      <dgm:prSet/>
      <dgm:spPr/>
      <dgm:t>
        <a:bodyPr/>
        <a:lstStyle/>
        <a:p>
          <a:r>
            <a:rPr lang="en-US" dirty="0"/>
            <a:t>Ariane Newman</a:t>
          </a:r>
        </a:p>
      </dgm:t>
    </dgm:pt>
    <dgm:pt modelId="{BDB32157-8D8F-4ECD-A10E-0B9A9FFF4A58}" type="parTrans" cxnId="{E336276C-93E3-4B73-B403-D42F46EA334A}">
      <dgm:prSet/>
      <dgm:spPr/>
      <dgm:t>
        <a:bodyPr/>
        <a:lstStyle/>
        <a:p>
          <a:endParaRPr lang="en-US"/>
        </a:p>
      </dgm:t>
    </dgm:pt>
    <dgm:pt modelId="{13A4089B-ADD0-4B89-A92C-33B783D87505}" type="sibTrans" cxnId="{E336276C-93E3-4B73-B403-D42F46EA334A}">
      <dgm:prSet/>
      <dgm:spPr/>
      <dgm:t>
        <a:bodyPr/>
        <a:lstStyle/>
        <a:p>
          <a:endParaRPr lang="en-US"/>
        </a:p>
      </dgm:t>
    </dgm:pt>
    <dgm:pt modelId="{751DC39F-3DC5-4BF7-9E3B-EBBEA32E19C2}">
      <dgm:prSet/>
      <dgm:spPr/>
      <dgm:t>
        <a:bodyPr/>
        <a:lstStyle/>
        <a:p>
          <a:pPr rtl="0"/>
          <a:r>
            <a:rPr lang="en-US" dirty="0"/>
            <a:t>Interested volunteers- fill out </a:t>
          </a:r>
          <a:r>
            <a:rPr lang="en-US" dirty="0">
              <a:latin typeface="Aptos Display" panose="02110004020202020204"/>
            </a:rPr>
            <a:t>form on </a:t>
          </a:r>
          <a:r>
            <a:rPr lang="en-US" dirty="0">
              <a:solidFill>
                <a:srgbClr val="FFFF00"/>
              </a:solidFill>
              <a:latin typeface="Aptos Display" panose="02110004020202020204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website</a:t>
          </a:r>
          <a:endParaRPr lang="en-US" dirty="0">
            <a:solidFill>
              <a:srgbClr val="FFFF00"/>
            </a:solidFill>
            <a:hlinkClick xmlns:r="http://schemas.openxmlformats.org/officeDocument/2006/relationships" r:id="rId1"/>
          </a:endParaRPr>
        </a:p>
      </dgm:t>
    </dgm:pt>
    <dgm:pt modelId="{214C521E-ECC6-4C08-9B5F-6EA409E00D43}" type="parTrans" cxnId="{B503BA8A-4291-48C0-B1C3-19D06F0D4B13}">
      <dgm:prSet/>
      <dgm:spPr/>
      <dgm:t>
        <a:bodyPr/>
        <a:lstStyle/>
        <a:p>
          <a:endParaRPr lang="en-US"/>
        </a:p>
      </dgm:t>
    </dgm:pt>
    <dgm:pt modelId="{30B2BFDE-53ED-434E-8624-6F1BD2349F78}" type="sibTrans" cxnId="{B503BA8A-4291-48C0-B1C3-19D06F0D4B13}">
      <dgm:prSet/>
      <dgm:spPr/>
      <dgm:t>
        <a:bodyPr/>
        <a:lstStyle/>
        <a:p>
          <a:endParaRPr lang="en-US"/>
        </a:p>
      </dgm:t>
    </dgm:pt>
    <dgm:pt modelId="{715E246B-CA15-E949-9A09-29FE49B6BB1E}" type="pres">
      <dgm:prSet presAssocID="{035B3C9A-70CA-41F8-BE97-9781A8223EF1}" presName="linear" presStyleCnt="0">
        <dgm:presLayoutVars>
          <dgm:animLvl val="lvl"/>
          <dgm:resizeHandles val="exact"/>
        </dgm:presLayoutVars>
      </dgm:prSet>
      <dgm:spPr/>
    </dgm:pt>
    <dgm:pt modelId="{872FAF4D-BAD7-DB41-A88C-D7304F1BD4EB}" type="pres">
      <dgm:prSet presAssocID="{BFAEACAC-1B8A-438B-BA21-AF1AC284F9A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05F46CD-B095-C34D-A089-671F6DC5A585}" type="pres">
      <dgm:prSet presAssocID="{BFAEACAC-1B8A-438B-BA21-AF1AC284F9A6}" presName="childText" presStyleLbl="revTx" presStyleIdx="0" presStyleCnt="2">
        <dgm:presLayoutVars>
          <dgm:bulletEnabled val="1"/>
        </dgm:presLayoutVars>
      </dgm:prSet>
      <dgm:spPr/>
    </dgm:pt>
    <dgm:pt modelId="{523A1146-000E-FA4D-9F75-CA73C2FEB6B8}" type="pres">
      <dgm:prSet presAssocID="{17419375-1E1E-4F25-97EB-933484F43E1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5BC405-846C-CB45-8B39-86D4AB5B7AA2}" type="pres">
      <dgm:prSet presAssocID="{17419375-1E1E-4F25-97EB-933484F43E10}" presName="childText" presStyleLbl="revTx" presStyleIdx="1" presStyleCnt="2">
        <dgm:presLayoutVars>
          <dgm:bulletEnabled val="1"/>
        </dgm:presLayoutVars>
      </dgm:prSet>
      <dgm:spPr/>
    </dgm:pt>
    <dgm:pt modelId="{C7CA9E25-9C03-2E41-A3D1-59A8F4858BFF}" type="pres">
      <dgm:prSet presAssocID="{751DC39F-3DC5-4BF7-9E3B-EBBEA32E19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8EC2505-F6FB-428A-8A7C-6B4C169055B5}" srcId="{BFAEACAC-1B8A-438B-BA21-AF1AC284F9A6}" destId="{0CAB1BAD-E2A2-4E7C-9D68-9C512EF3134C}" srcOrd="0" destOrd="0" parTransId="{6EF71772-EAC9-4740-A4DC-0B9F1F528955}" sibTransId="{B30BBC51-CD8C-4481-9B65-540EE42DD4DB}"/>
    <dgm:cxn modelId="{3DA40616-5B69-3546-A2E4-D03E4C92C45F}" type="presOf" srcId="{17419375-1E1E-4F25-97EB-933484F43E10}" destId="{523A1146-000E-FA4D-9F75-CA73C2FEB6B8}" srcOrd="0" destOrd="0" presId="urn:microsoft.com/office/officeart/2005/8/layout/vList2"/>
    <dgm:cxn modelId="{535E9627-494C-AE41-B3D3-1FDF39F13DBA}" type="presOf" srcId="{66B91734-E129-4695-90D8-FBF2377E4525}" destId="{305F46CD-B095-C34D-A089-671F6DC5A585}" srcOrd="0" destOrd="1" presId="urn:microsoft.com/office/officeart/2005/8/layout/vList2"/>
    <dgm:cxn modelId="{319BD92D-FBF0-594C-9931-9DF53FF2DDC2}" type="presOf" srcId="{6F97FAFB-4C67-460D-B1CC-1B0FBF843AAA}" destId="{605BC405-846C-CB45-8B39-86D4AB5B7AA2}" srcOrd="0" destOrd="2" presId="urn:microsoft.com/office/officeart/2005/8/layout/vList2"/>
    <dgm:cxn modelId="{59855939-2EDB-0046-87E1-57A291EA3F3E}" type="presOf" srcId="{A26D1391-E014-421A-AC5C-F5EEB61767C8}" destId="{605BC405-846C-CB45-8B39-86D4AB5B7AA2}" srcOrd="0" destOrd="0" presId="urn:microsoft.com/office/officeart/2005/8/layout/vList2"/>
    <dgm:cxn modelId="{6ED7BB4A-D901-4276-AFC3-CF5B28F3433E}" srcId="{035B3C9A-70CA-41F8-BE97-9781A8223EF1}" destId="{BFAEACAC-1B8A-438B-BA21-AF1AC284F9A6}" srcOrd="0" destOrd="0" parTransId="{FFE6BD6D-786F-4518-940F-26D8E0B63B55}" sibTransId="{F2AB4A04-8CEA-4395-A6A4-314D90BA6F93}"/>
    <dgm:cxn modelId="{9802BD4B-2403-470B-87C1-31EFF5C98C0D}" srcId="{BFAEACAC-1B8A-438B-BA21-AF1AC284F9A6}" destId="{66B91734-E129-4695-90D8-FBF2377E4525}" srcOrd="1" destOrd="0" parTransId="{BAC681F3-149D-46A6-B2E0-918F02ADC424}" sibTransId="{B750585C-2CAF-4654-8B81-F82C4E279654}"/>
    <dgm:cxn modelId="{32EBDD5D-44DC-418D-AE6F-F0B369DEC105}" srcId="{035B3C9A-70CA-41F8-BE97-9781A8223EF1}" destId="{17419375-1E1E-4F25-97EB-933484F43E10}" srcOrd="1" destOrd="0" parTransId="{BFFC3BA2-5B53-4F4B-AA05-978453AD08D2}" sibTransId="{CC74004B-3631-4837-BFC6-CFAEFDC5E36A}"/>
    <dgm:cxn modelId="{E336276C-93E3-4B73-B403-D42F46EA334A}" srcId="{17419375-1E1E-4F25-97EB-933484F43E10}" destId="{6678A35D-F0EB-4711-87C7-3E5F9E41102C}" srcOrd="4" destOrd="0" parTransId="{BDB32157-8D8F-4ECD-A10E-0B9A9FFF4A58}" sibTransId="{13A4089B-ADD0-4B89-A92C-33B783D87505}"/>
    <dgm:cxn modelId="{E31E2576-68CA-48F6-9C39-46C989C6AF90}" srcId="{17419375-1E1E-4F25-97EB-933484F43E10}" destId="{6F97FAFB-4C67-460D-B1CC-1B0FBF843AAA}" srcOrd="2" destOrd="0" parTransId="{19B465F1-82DE-4CCD-922C-C963D69FEDE7}" sibTransId="{6A7C58A6-ADE4-4A21-9165-38CA62D02939}"/>
    <dgm:cxn modelId="{91C6657E-9909-6246-9545-9FFFFA6229C9}" type="presOf" srcId="{751DC39F-3DC5-4BF7-9E3B-EBBEA32E19C2}" destId="{C7CA9E25-9C03-2E41-A3D1-59A8F4858BFF}" srcOrd="0" destOrd="0" presId="urn:microsoft.com/office/officeart/2005/8/layout/vList2"/>
    <dgm:cxn modelId="{ADDF6C87-42C8-2D47-AC6E-4C16528FA7DB}" type="presOf" srcId="{035B3C9A-70CA-41F8-BE97-9781A8223EF1}" destId="{715E246B-CA15-E949-9A09-29FE49B6BB1E}" srcOrd="0" destOrd="0" presId="urn:microsoft.com/office/officeart/2005/8/layout/vList2"/>
    <dgm:cxn modelId="{1BBD318A-EFE6-2B41-8149-D01A5CADFD9A}" type="presOf" srcId="{010D3F88-5E44-41D3-B9B6-B2C5A6E28D06}" destId="{605BC405-846C-CB45-8B39-86D4AB5B7AA2}" srcOrd="0" destOrd="3" presId="urn:microsoft.com/office/officeart/2005/8/layout/vList2"/>
    <dgm:cxn modelId="{B503BA8A-4291-48C0-B1C3-19D06F0D4B13}" srcId="{035B3C9A-70CA-41F8-BE97-9781A8223EF1}" destId="{751DC39F-3DC5-4BF7-9E3B-EBBEA32E19C2}" srcOrd="2" destOrd="0" parTransId="{214C521E-ECC6-4C08-9B5F-6EA409E00D43}" sibTransId="{30B2BFDE-53ED-434E-8624-6F1BD2349F78}"/>
    <dgm:cxn modelId="{8B425D8E-CB29-0D49-ADE2-FAE59E7983C5}" type="presOf" srcId="{BFAEACAC-1B8A-438B-BA21-AF1AC284F9A6}" destId="{872FAF4D-BAD7-DB41-A88C-D7304F1BD4EB}" srcOrd="0" destOrd="0" presId="urn:microsoft.com/office/officeart/2005/8/layout/vList2"/>
    <dgm:cxn modelId="{194871A8-12F6-4D81-AD80-901AF9D70DBF}" srcId="{17419375-1E1E-4F25-97EB-933484F43E10}" destId="{010D3F88-5E44-41D3-B9B6-B2C5A6E28D06}" srcOrd="3" destOrd="0" parTransId="{6071E7A9-2A34-4773-A520-E898780D495A}" sibTransId="{947A7021-8022-4C16-BB24-037CB9232A35}"/>
    <dgm:cxn modelId="{777CC0AB-FF50-4FB3-9C71-6D58C3337D20}" srcId="{17419375-1E1E-4F25-97EB-933484F43E10}" destId="{A26D1391-E014-421A-AC5C-F5EEB61767C8}" srcOrd="0" destOrd="0" parTransId="{397F450B-38BE-40D1-BDEF-A251AE5C225E}" sibTransId="{8390F128-C4D9-48F8-9B8C-92355F34EBFB}"/>
    <dgm:cxn modelId="{A654AFC8-95DA-41AC-817E-DD812ED1FE22}" srcId="{17419375-1E1E-4F25-97EB-933484F43E10}" destId="{6DD43E96-EF4F-4FB6-8A57-46A84A372758}" srcOrd="1" destOrd="0" parTransId="{08D17297-E3E8-495F-BAE5-E3D7643D093E}" sibTransId="{7CE1BDB3-9BE1-41C9-9FD5-8EAE1B921DE2}"/>
    <dgm:cxn modelId="{7147D4C9-EAB5-AE40-9FF1-4069A152F2C6}" type="presOf" srcId="{6678A35D-F0EB-4711-87C7-3E5F9E41102C}" destId="{605BC405-846C-CB45-8B39-86D4AB5B7AA2}" srcOrd="0" destOrd="4" presId="urn:microsoft.com/office/officeart/2005/8/layout/vList2"/>
    <dgm:cxn modelId="{125B93EC-376F-4D46-A339-2FC8E3283A24}" type="presOf" srcId="{0CAB1BAD-E2A2-4E7C-9D68-9C512EF3134C}" destId="{305F46CD-B095-C34D-A089-671F6DC5A585}" srcOrd="0" destOrd="0" presId="urn:microsoft.com/office/officeart/2005/8/layout/vList2"/>
    <dgm:cxn modelId="{6EE59EF6-79DE-5C4E-9F99-A8C1E17E6521}" type="presOf" srcId="{6DD43E96-EF4F-4FB6-8A57-46A84A372758}" destId="{605BC405-846C-CB45-8B39-86D4AB5B7AA2}" srcOrd="0" destOrd="1" presId="urn:microsoft.com/office/officeart/2005/8/layout/vList2"/>
    <dgm:cxn modelId="{85232365-05BC-6C47-9C59-B334EE2FAB6F}" type="presParOf" srcId="{715E246B-CA15-E949-9A09-29FE49B6BB1E}" destId="{872FAF4D-BAD7-DB41-A88C-D7304F1BD4EB}" srcOrd="0" destOrd="0" presId="urn:microsoft.com/office/officeart/2005/8/layout/vList2"/>
    <dgm:cxn modelId="{DFA14B14-086D-B842-9CA9-DFF1994B4D72}" type="presParOf" srcId="{715E246B-CA15-E949-9A09-29FE49B6BB1E}" destId="{305F46CD-B095-C34D-A089-671F6DC5A585}" srcOrd="1" destOrd="0" presId="urn:microsoft.com/office/officeart/2005/8/layout/vList2"/>
    <dgm:cxn modelId="{47BB9E61-F310-4D44-BE89-53C46D9735C3}" type="presParOf" srcId="{715E246B-CA15-E949-9A09-29FE49B6BB1E}" destId="{523A1146-000E-FA4D-9F75-CA73C2FEB6B8}" srcOrd="2" destOrd="0" presId="urn:microsoft.com/office/officeart/2005/8/layout/vList2"/>
    <dgm:cxn modelId="{24958003-09A4-704E-89FE-CADFD48F7F6C}" type="presParOf" srcId="{715E246B-CA15-E949-9A09-29FE49B6BB1E}" destId="{605BC405-846C-CB45-8B39-86D4AB5B7AA2}" srcOrd="3" destOrd="0" presId="urn:microsoft.com/office/officeart/2005/8/layout/vList2"/>
    <dgm:cxn modelId="{2756240C-EC46-B948-887D-6DC0874E6A17}" type="presParOf" srcId="{715E246B-CA15-E949-9A09-29FE49B6BB1E}" destId="{C7CA9E25-9C03-2E41-A3D1-59A8F4858B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74EE9-8619-417C-81FA-0ADE03D2609D}">
      <dsp:nvSpPr>
        <dsp:cNvPr id="0" name=""/>
        <dsp:cNvSpPr/>
      </dsp:nvSpPr>
      <dsp:spPr>
        <a:xfrm>
          <a:off x="0" y="955306"/>
          <a:ext cx="63016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BA536A-F872-4C80-930B-06C98478C94A}">
      <dsp:nvSpPr>
        <dsp:cNvPr id="0" name=""/>
        <dsp:cNvSpPr/>
      </dsp:nvSpPr>
      <dsp:spPr>
        <a:xfrm>
          <a:off x="533501" y="1352126"/>
          <a:ext cx="970003" cy="9700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01BAC-7BD2-4FFF-98F8-9CC3D444306A}">
      <dsp:nvSpPr>
        <dsp:cNvPr id="0" name=""/>
        <dsp:cNvSpPr/>
      </dsp:nvSpPr>
      <dsp:spPr>
        <a:xfrm>
          <a:off x="2037007" y="955306"/>
          <a:ext cx="42645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Ospreys </a:t>
          </a:r>
          <a:r>
            <a:rPr lang="en-US" sz="2200" kern="1200">
              <a:latin typeface="Aptos Display" panose="02110004020202020204"/>
            </a:rPr>
            <a:t>Navigate</a:t>
          </a:r>
          <a:r>
            <a:rPr lang="en-US" sz="2200" kern="1200"/>
            <a:t> is a digital platform that is designed to support student success in college</a:t>
          </a:r>
        </a:p>
      </dsp:txBody>
      <dsp:txXfrm>
        <a:off x="2037007" y="955306"/>
        <a:ext cx="4264593" cy="1763642"/>
      </dsp:txXfrm>
    </dsp:sp>
    <dsp:sp modelId="{B286C519-663A-4D58-B171-A909357966E4}">
      <dsp:nvSpPr>
        <dsp:cNvPr id="0" name=""/>
        <dsp:cNvSpPr/>
      </dsp:nvSpPr>
      <dsp:spPr>
        <a:xfrm>
          <a:off x="0" y="3159859"/>
          <a:ext cx="6301601" cy="17636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B017D-9D7A-4D80-AED2-978FB2A3895D}">
      <dsp:nvSpPr>
        <dsp:cNvPr id="0" name=""/>
        <dsp:cNvSpPr/>
      </dsp:nvSpPr>
      <dsp:spPr>
        <a:xfrm>
          <a:off x="533501" y="3556679"/>
          <a:ext cx="970003" cy="9700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2EE9A-57A1-4555-BDF1-BCD4F76E4BFA}">
      <dsp:nvSpPr>
        <dsp:cNvPr id="0" name=""/>
        <dsp:cNvSpPr/>
      </dsp:nvSpPr>
      <dsp:spPr>
        <a:xfrm>
          <a:off x="2037007" y="3159859"/>
          <a:ext cx="4264593" cy="1763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52" tIns="186652" rIns="186652" bIns="186652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Utilizes data and </a:t>
          </a:r>
          <a:r>
            <a:rPr lang="en-US" sz="2200" kern="1200">
              <a:latin typeface="Aptos Display" panose="02110004020202020204"/>
            </a:rPr>
            <a:t>user feedback to help staff, faculty, and students communicate about student interests and concerns efficiently</a:t>
          </a:r>
          <a:endParaRPr lang="en-US" sz="2200" kern="1200"/>
        </a:p>
      </dsp:txBody>
      <dsp:txXfrm>
        <a:off x="2037007" y="3159859"/>
        <a:ext cx="4264593" cy="1763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763DC-30A5-4D82-957E-4E0C5FD93FB9}">
      <dsp:nvSpPr>
        <dsp:cNvPr id="0" name=""/>
        <dsp:cNvSpPr/>
      </dsp:nvSpPr>
      <dsp:spPr>
        <a:xfrm>
          <a:off x="0" y="717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CD468-63CE-4632-9ED3-4B87CC1DDD23}">
      <dsp:nvSpPr>
        <dsp:cNvPr id="0" name=""/>
        <dsp:cNvSpPr/>
      </dsp:nvSpPr>
      <dsp:spPr>
        <a:xfrm>
          <a:off x="182349" y="136349"/>
          <a:ext cx="331544" cy="3315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43BB1-5194-4637-872A-627DDEFF4900}">
      <dsp:nvSpPr>
        <dsp:cNvPr id="0" name=""/>
        <dsp:cNvSpPr/>
      </dsp:nvSpPr>
      <dsp:spPr>
        <a:xfrm>
          <a:off x="696242" y="717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Pilot volunteers can expect to use Ospreys Navigate to:</a:t>
          </a:r>
        </a:p>
      </dsp:txBody>
      <dsp:txXfrm>
        <a:off x="696242" y="717"/>
        <a:ext cx="5605358" cy="602807"/>
      </dsp:txXfrm>
    </dsp:sp>
    <dsp:sp modelId="{8061FBDA-E03B-4CE0-ADD4-CD2FBFFA7FD4}">
      <dsp:nvSpPr>
        <dsp:cNvPr id="0" name=""/>
        <dsp:cNvSpPr/>
      </dsp:nvSpPr>
      <dsp:spPr>
        <a:xfrm>
          <a:off x="0" y="754227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CA495-550A-4225-89FD-C7FFA221AE7F}">
      <dsp:nvSpPr>
        <dsp:cNvPr id="0" name=""/>
        <dsp:cNvSpPr/>
      </dsp:nvSpPr>
      <dsp:spPr>
        <a:xfrm>
          <a:off x="182349" y="889858"/>
          <a:ext cx="331544" cy="3315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2F63C-53A6-4E85-80A2-BD39EE969DA4}">
      <dsp:nvSpPr>
        <dsp:cNvPr id="0" name=""/>
        <dsp:cNvSpPr/>
      </dsp:nvSpPr>
      <dsp:spPr>
        <a:xfrm>
          <a:off x="696242" y="754227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Submit and receive early alerts</a:t>
          </a:r>
        </a:p>
      </dsp:txBody>
      <dsp:txXfrm>
        <a:off x="696242" y="754227"/>
        <a:ext cx="5605358" cy="602807"/>
      </dsp:txXfrm>
    </dsp:sp>
    <dsp:sp modelId="{6F0BB3A7-9865-4DA1-ADFA-BD24275CB30A}">
      <dsp:nvSpPr>
        <dsp:cNvPr id="0" name=""/>
        <dsp:cNvSpPr/>
      </dsp:nvSpPr>
      <dsp:spPr>
        <a:xfrm>
          <a:off x="0" y="1507736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1AC7B-07A7-4467-BF7C-31E952A9BEA9}">
      <dsp:nvSpPr>
        <dsp:cNvPr id="0" name=""/>
        <dsp:cNvSpPr/>
      </dsp:nvSpPr>
      <dsp:spPr>
        <a:xfrm>
          <a:off x="182349" y="1643368"/>
          <a:ext cx="331544" cy="3315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304A8-F948-4C23-B9AB-1659A8BB8639}">
      <dsp:nvSpPr>
        <dsp:cNvPr id="0" name=""/>
        <dsp:cNvSpPr/>
      </dsp:nvSpPr>
      <dsp:spPr>
        <a:xfrm>
          <a:off x="696242" y="1507736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Provide mid-semester progress checks</a:t>
          </a:r>
        </a:p>
      </dsp:txBody>
      <dsp:txXfrm>
        <a:off x="696242" y="1507736"/>
        <a:ext cx="5605358" cy="602807"/>
      </dsp:txXfrm>
    </dsp:sp>
    <dsp:sp modelId="{C394E65D-F067-400E-99F8-38A14FB24DCA}">
      <dsp:nvSpPr>
        <dsp:cNvPr id="0" name=""/>
        <dsp:cNvSpPr/>
      </dsp:nvSpPr>
      <dsp:spPr>
        <a:xfrm>
          <a:off x="0" y="2261245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CE0887-EE73-4DC5-87F6-4FD02C778ECF}">
      <dsp:nvSpPr>
        <dsp:cNvPr id="0" name=""/>
        <dsp:cNvSpPr/>
      </dsp:nvSpPr>
      <dsp:spPr>
        <a:xfrm>
          <a:off x="182349" y="2396877"/>
          <a:ext cx="331544" cy="3315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EDB48-13DF-48AA-A3A7-BA966E235567}">
      <dsp:nvSpPr>
        <dsp:cNvPr id="0" name=""/>
        <dsp:cNvSpPr/>
      </dsp:nvSpPr>
      <dsp:spPr>
        <a:xfrm>
          <a:off x="696242" y="2261245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ptos Display" panose="02110004020202020204"/>
            </a:rPr>
            <a:t>Schedule appointments with students</a:t>
          </a:r>
        </a:p>
      </dsp:txBody>
      <dsp:txXfrm>
        <a:off x="696242" y="2261245"/>
        <a:ext cx="5605358" cy="602807"/>
      </dsp:txXfrm>
    </dsp:sp>
    <dsp:sp modelId="{1D32CF01-4F3E-47AB-826B-4405C0D2727D}">
      <dsp:nvSpPr>
        <dsp:cNvPr id="0" name=""/>
        <dsp:cNvSpPr/>
      </dsp:nvSpPr>
      <dsp:spPr>
        <a:xfrm>
          <a:off x="0" y="3014755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6BC2A-9E26-47F4-8265-CDB497193FDA}">
      <dsp:nvSpPr>
        <dsp:cNvPr id="0" name=""/>
        <dsp:cNvSpPr/>
      </dsp:nvSpPr>
      <dsp:spPr>
        <a:xfrm>
          <a:off x="182349" y="3150387"/>
          <a:ext cx="331544" cy="3315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3A80A-E8A1-43F0-9DC6-1E59CD610B5F}">
      <dsp:nvSpPr>
        <dsp:cNvPr id="0" name=""/>
        <dsp:cNvSpPr/>
      </dsp:nvSpPr>
      <dsp:spPr>
        <a:xfrm>
          <a:off x="696242" y="3014755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ptos Display" panose="02110004020202020204"/>
            </a:rPr>
            <a:t>Add and view precepting notes</a:t>
          </a:r>
        </a:p>
      </dsp:txBody>
      <dsp:txXfrm>
        <a:off x="696242" y="3014755"/>
        <a:ext cx="5605358" cy="602807"/>
      </dsp:txXfrm>
    </dsp:sp>
    <dsp:sp modelId="{0BDEA22F-7F15-427A-B233-8365F3885076}">
      <dsp:nvSpPr>
        <dsp:cNvPr id="0" name=""/>
        <dsp:cNvSpPr/>
      </dsp:nvSpPr>
      <dsp:spPr>
        <a:xfrm>
          <a:off x="0" y="3768264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83F30D-F78E-4553-898A-8C133334DED5}">
      <dsp:nvSpPr>
        <dsp:cNvPr id="0" name=""/>
        <dsp:cNvSpPr/>
      </dsp:nvSpPr>
      <dsp:spPr>
        <a:xfrm>
          <a:off x="182349" y="3903896"/>
          <a:ext cx="331544" cy="3315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7B01FD-063B-4A3E-AD7F-2EEFA60618F2}">
      <dsp:nvSpPr>
        <dsp:cNvPr id="0" name=""/>
        <dsp:cNvSpPr/>
      </dsp:nvSpPr>
      <dsp:spPr>
        <a:xfrm>
          <a:off x="696242" y="3768264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View student academic progress</a:t>
          </a:r>
        </a:p>
      </dsp:txBody>
      <dsp:txXfrm>
        <a:off x="696242" y="3768264"/>
        <a:ext cx="5605358" cy="602807"/>
      </dsp:txXfrm>
    </dsp:sp>
    <dsp:sp modelId="{B9B83B49-45B4-49A7-8E3B-72135AEEA527}">
      <dsp:nvSpPr>
        <dsp:cNvPr id="0" name=""/>
        <dsp:cNvSpPr/>
      </dsp:nvSpPr>
      <dsp:spPr>
        <a:xfrm>
          <a:off x="0" y="4521774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AB9B7-4919-447D-9AA7-BB702334E3C8}">
      <dsp:nvSpPr>
        <dsp:cNvPr id="0" name=""/>
        <dsp:cNvSpPr/>
      </dsp:nvSpPr>
      <dsp:spPr>
        <a:xfrm>
          <a:off x="182349" y="4657406"/>
          <a:ext cx="331544" cy="3315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51458-091D-423F-BDCE-2CCBF95F91EF}">
      <dsp:nvSpPr>
        <dsp:cNvPr id="0" name=""/>
        <dsp:cNvSpPr/>
      </dsp:nvSpPr>
      <dsp:spPr>
        <a:xfrm>
          <a:off x="696242" y="4521774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Contribute to a communication system</a:t>
          </a:r>
        </a:p>
      </dsp:txBody>
      <dsp:txXfrm>
        <a:off x="696242" y="4521774"/>
        <a:ext cx="5605358" cy="602807"/>
      </dsp:txXfrm>
    </dsp:sp>
    <dsp:sp modelId="{7E86F2AF-3A2A-4CB2-88BF-CB2399C656F0}">
      <dsp:nvSpPr>
        <dsp:cNvPr id="0" name=""/>
        <dsp:cNvSpPr/>
      </dsp:nvSpPr>
      <dsp:spPr>
        <a:xfrm>
          <a:off x="0" y="5275283"/>
          <a:ext cx="6301601" cy="60280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6A19C-BD41-4AD3-9F3F-0D77EA0CB973}">
      <dsp:nvSpPr>
        <dsp:cNvPr id="0" name=""/>
        <dsp:cNvSpPr/>
      </dsp:nvSpPr>
      <dsp:spPr>
        <a:xfrm>
          <a:off x="182349" y="5410915"/>
          <a:ext cx="331544" cy="33154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910D9-58A2-44A3-B862-CBDB15A0D82D}">
      <dsp:nvSpPr>
        <dsp:cNvPr id="0" name=""/>
        <dsp:cNvSpPr/>
      </dsp:nvSpPr>
      <dsp:spPr>
        <a:xfrm>
          <a:off x="696242" y="5275283"/>
          <a:ext cx="5605358" cy="602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7" tIns="63797" rIns="63797" bIns="63797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Help develop a student support response network</a:t>
          </a:r>
        </a:p>
      </dsp:txBody>
      <dsp:txXfrm>
        <a:off x="696242" y="5275283"/>
        <a:ext cx="5605358" cy="6028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88739-5D02-E64A-8B9F-16CD55F3128D}">
      <dsp:nvSpPr>
        <dsp:cNvPr id="0" name=""/>
        <dsp:cNvSpPr/>
      </dsp:nvSpPr>
      <dsp:spPr>
        <a:xfrm>
          <a:off x="0" y="35498"/>
          <a:ext cx="6301601" cy="614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 is important and valuable</a:t>
          </a:r>
        </a:p>
      </dsp:txBody>
      <dsp:txXfrm>
        <a:off x="29985" y="65483"/>
        <a:ext cx="6241631" cy="554280"/>
      </dsp:txXfrm>
    </dsp:sp>
    <dsp:sp modelId="{84D1869E-738B-4D41-A976-1F2F200106FB}">
      <dsp:nvSpPr>
        <dsp:cNvPr id="0" name=""/>
        <dsp:cNvSpPr/>
      </dsp:nvSpPr>
      <dsp:spPr>
        <a:xfrm>
          <a:off x="0" y="649748"/>
          <a:ext cx="6301601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Faculty input is needed as we develop this tool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Gradual rollout of software will help with wider adoption</a:t>
          </a:r>
        </a:p>
      </dsp:txBody>
      <dsp:txXfrm>
        <a:off x="0" y="649748"/>
        <a:ext cx="6301601" cy="983250"/>
      </dsp:txXfrm>
    </dsp:sp>
    <dsp:sp modelId="{34CB4F1D-7F0C-3F46-8E80-B39661B23EBE}">
      <dsp:nvSpPr>
        <dsp:cNvPr id="0" name=""/>
        <dsp:cNvSpPr/>
      </dsp:nvSpPr>
      <dsp:spPr>
        <a:xfrm>
          <a:off x="0" y="1632998"/>
          <a:ext cx="6301601" cy="614250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 is low stakes</a:t>
          </a:r>
        </a:p>
      </dsp:txBody>
      <dsp:txXfrm>
        <a:off x="29985" y="1662983"/>
        <a:ext cx="6241631" cy="554280"/>
      </dsp:txXfrm>
    </dsp:sp>
    <dsp:sp modelId="{6FBCA251-4458-F445-BD46-34935018F023}">
      <dsp:nvSpPr>
        <dsp:cNvPr id="0" name=""/>
        <dsp:cNvSpPr/>
      </dsp:nvSpPr>
      <dsp:spPr>
        <a:xfrm>
          <a:off x="0" y="2247248"/>
          <a:ext cx="6301601" cy="1319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Need to push the software and the system to its limits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Find bugs or issues before wider deployment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Engage with software and share feedback iteratively</a:t>
          </a:r>
        </a:p>
      </dsp:txBody>
      <dsp:txXfrm>
        <a:off x="0" y="2247248"/>
        <a:ext cx="6301601" cy="1319625"/>
      </dsp:txXfrm>
    </dsp:sp>
    <dsp:sp modelId="{E497C36C-8AB0-934B-A629-D351683F5E12}">
      <dsp:nvSpPr>
        <dsp:cNvPr id="0" name=""/>
        <dsp:cNvSpPr/>
      </dsp:nvSpPr>
      <dsp:spPr>
        <a:xfrm>
          <a:off x="0" y="3566873"/>
          <a:ext cx="6301601" cy="614250"/>
        </a:xfrm>
        <a:prstGeom prst="roundRect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Training and support will be provided</a:t>
          </a:r>
        </a:p>
      </dsp:txBody>
      <dsp:txXfrm>
        <a:off x="29985" y="3596858"/>
        <a:ext cx="6241631" cy="554280"/>
      </dsp:txXfrm>
    </dsp:sp>
    <dsp:sp modelId="{A4A87332-2570-0043-81BA-C23A6A220059}">
      <dsp:nvSpPr>
        <dsp:cNvPr id="0" name=""/>
        <dsp:cNvSpPr/>
      </dsp:nvSpPr>
      <dsp:spPr>
        <a:xfrm>
          <a:off x="0" y="4181123"/>
          <a:ext cx="6301601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Help us develop best practices for all stakeholders</a:t>
          </a:r>
        </a:p>
      </dsp:txBody>
      <dsp:txXfrm>
        <a:off x="0" y="4181123"/>
        <a:ext cx="6301601" cy="414000"/>
      </dsp:txXfrm>
    </dsp:sp>
    <dsp:sp modelId="{C1051D0D-C83A-8340-8686-D3069882B2AA}">
      <dsp:nvSpPr>
        <dsp:cNvPr id="0" name=""/>
        <dsp:cNvSpPr/>
      </dsp:nvSpPr>
      <dsp:spPr>
        <a:xfrm>
          <a:off x="0" y="4595123"/>
          <a:ext cx="6301601" cy="61425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Volunteering does not ensure selection</a:t>
          </a:r>
        </a:p>
      </dsp:txBody>
      <dsp:txXfrm>
        <a:off x="29985" y="4625108"/>
        <a:ext cx="6241631" cy="554280"/>
      </dsp:txXfrm>
    </dsp:sp>
    <dsp:sp modelId="{25569DC0-EF70-8B44-80FF-E0563FAB2422}">
      <dsp:nvSpPr>
        <dsp:cNvPr id="0" name=""/>
        <dsp:cNvSpPr/>
      </dsp:nvSpPr>
      <dsp:spPr>
        <a:xfrm>
          <a:off x="0" y="5209373"/>
          <a:ext cx="6301601" cy="6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Small (10-15 faculty) pilot in Fall 24; Larger pilot in Spring 25</a:t>
          </a:r>
        </a:p>
      </dsp:txBody>
      <dsp:txXfrm>
        <a:off x="0" y="5209373"/>
        <a:ext cx="6301601" cy="633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FAF4D-BAD7-DB41-A88C-D7304F1BD4EB}">
      <dsp:nvSpPr>
        <dsp:cNvPr id="0" name=""/>
        <dsp:cNvSpPr/>
      </dsp:nvSpPr>
      <dsp:spPr>
        <a:xfrm>
          <a:off x="0" y="42844"/>
          <a:ext cx="6301601" cy="1074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Drop-in</a:t>
          </a:r>
          <a:r>
            <a:rPr lang="en-US" sz="2700" kern="1200" dirty="0"/>
            <a:t> </a:t>
          </a:r>
          <a:r>
            <a:rPr lang="en-US" sz="2700" kern="1200"/>
            <a:t>information session during Welcome Day</a:t>
          </a:r>
        </a:p>
      </dsp:txBody>
      <dsp:txXfrm>
        <a:off x="52431" y="95275"/>
        <a:ext cx="6196739" cy="969198"/>
      </dsp:txXfrm>
    </dsp:sp>
    <dsp:sp modelId="{305F46CD-B095-C34D-A089-671F6DC5A585}">
      <dsp:nvSpPr>
        <dsp:cNvPr id="0" name=""/>
        <dsp:cNvSpPr/>
      </dsp:nvSpPr>
      <dsp:spPr>
        <a:xfrm>
          <a:off x="0" y="1116904"/>
          <a:ext cx="6301601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F-222 from 12-2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Zoom link will be provided</a:t>
          </a:r>
        </a:p>
      </dsp:txBody>
      <dsp:txXfrm>
        <a:off x="0" y="1116904"/>
        <a:ext cx="6301601" cy="726570"/>
      </dsp:txXfrm>
    </dsp:sp>
    <dsp:sp modelId="{523A1146-000E-FA4D-9F75-CA73C2FEB6B8}">
      <dsp:nvSpPr>
        <dsp:cNvPr id="0" name=""/>
        <dsp:cNvSpPr/>
      </dsp:nvSpPr>
      <dsp:spPr>
        <a:xfrm>
          <a:off x="0" y="1843474"/>
          <a:ext cx="6301601" cy="1074060"/>
        </a:xfrm>
        <a:prstGeom prst="roundRect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Contact faculty/staff working group member</a:t>
          </a:r>
        </a:p>
      </dsp:txBody>
      <dsp:txXfrm>
        <a:off x="52431" y="1895905"/>
        <a:ext cx="6196739" cy="969198"/>
      </dsp:txXfrm>
    </dsp:sp>
    <dsp:sp modelId="{605BC405-846C-CB45-8B39-86D4AB5B7AA2}">
      <dsp:nvSpPr>
        <dsp:cNvPr id="0" name=""/>
        <dsp:cNvSpPr/>
      </dsp:nvSpPr>
      <dsp:spPr>
        <a:xfrm>
          <a:off x="0" y="2917534"/>
          <a:ext cx="6301601" cy="1844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Heather McGovern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Mariana Smith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Kerri Sowers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Lauren Fonseca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Ariane Newman</a:t>
          </a:r>
        </a:p>
      </dsp:txBody>
      <dsp:txXfrm>
        <a:off x="0" y="2917534"/>
        <a:ext cx="6301601" cy="1844369"/>
      </dsp:txXfrm>
    </dsp:sp>
    <dsp:sp modelId="{C7CA9E25-9C03-2E41-A3D1-59A8F4858BFF}">
      <dsp:nvSpPr>
        <dsp:cNvPr id="0" name=""/>
        <dsp:cNvSpPr/>
      </dsp:nvSpPr>
      <dsp:spPr>
        <a:xfrm>
          <a:off x="0" y="4761904"/>
          <a:ext cx="6301601" cy="107406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Interested volunteers- fill out </a:t>
          </a:r>
          <a:r>
            <a:rPr lang="en-US" sz="2700" kern="1200" dirty="0">
              <a:latin typeface="Aptos Display" panose="02110004020202020204"/>
            </a:rPr>
            <a:t>form on </a:t>
          </a:r>
          <a:r>
            <a:rPr lang="en-US" sz="2700" kern="1200" dirty="0">
              <a:solidFill>
                <a:srgbClr val="FFFF00"/>
              </a:solidFill>
              <a:latin typeface="Aptos Display" panose="02110004020202020204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website</a:t>
          </a:r>
          <a:endParaRPr lang="en-US" sz="2700" kern="1200" dirty="0">
            <a:solidFill>
              <a:srgbClr val="FFFF00"/>
            </a:solidFill>
            <a:hlinkClick xmlns:r="http://schemas.openxmlformats.org/officeDocument/2006/relationships" r:id="rId1"/>
          </a:endParaRPr>
        </a:p>
      </dsp:txBody>
      <dsp:txXfrm>
        <a:off x="52431" y="4814335"/>
        <a:ext cx="6196739" cy="96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11DD1-06CE-4572-A56A-8FF894701AC6}" type="datetimeFigureOut">
              <a:t>9/1/24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6C7CC-4350-4D0E-95EE-5A057007B4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Navigate was purchased and work was proceeding on the project in AY23-24. Faculty working on the project relayed concerns to me, which I then discussed with the Provost. He decided that it would be best to press pause on the project and have a complete re-set. Our plan has shifted based on faculty input.</a:t>
            </a:r>
          </a:p>
          <a:p>
            <a:r>
              <a:rPr lang="en-US" dirty="0">
                <a:ea typeface="Calibri"/>
                <a:cs typeface="Calibri"/>
              </a:rPr>
              <a:t>New plan is to have a small pilot launch in the Fall with ~10-15 faculty volunteers.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6C7CC-4350-4D0E-95EE-5A057007B429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80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A6C7CC-4350-4D0E-95EE-5A057007B429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46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55F2F-C6C6-4352-BFE0-4879B9836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54BA3-FB07-DF3B-1ACA-43B047FBF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7EC40-17B8-E0D0-5A46-FBBA7A59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7D390-5779-3A72-F823-54B2A096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F0AD3-9DDF-2124-80B7-5723F8CE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6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38EA-7B96-E77C-2F7E-1572BDC6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B982C-94EE-3D3F-D107-A56DFC3A6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C4F7-2816-61E0-54E0-AFC7A26F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41ED7-2E3F-7602-9C84-6F3DC4CF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92575-C9C3-33CB-5C3F-B483AF59E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7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419364-B492-23B2-EA77-5BB714E14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7720C-38C3-47F4-EF8B-926E96ACC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A57F7-7C84-4D45-B81C-F4B0AF49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26003-4169-08D6-585D-0A8FAF6A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78A4-29D8-17F0-552A-F9643CE8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2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C677-F28A-575D-FFF7-8713A19C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E2FF-D0E1-0D8E-05A9-4241F8FF7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9D4F1-E897-77DF-D3B6-3B851FD3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71A30-4EE8-6081-A3EA-36FBB863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EA972-4F31-91F0-5A61-48FF9446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0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99070-375C-C9F8-01F7-0DC55DA9D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63DB5-F8C7-FEF2-68AB-D900DB26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E6A0B-30E3-33BA-117A-6C23C441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29F3C-619E-55D4-EF75-29401441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A69A8-B105-5959-492A-B8271CDA3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2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C97C-CE5A-113A-77F7-D847726E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7B5E-8B03-3BD4-FAB7-368ADFBD0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4A8B7-758B-71EF-2132-DA31320F7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D0FD9-F133-6A74-C6C3-3324153E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2F414-2D64-ACD9-398B-C8E3AD0B3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999FA-C450-7027-D47F-01134E58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4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28C8-FC24-47FC-08A4-B5A7615E0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0B58E-50C0-17AC-A844-A823AC63D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AEEE4-75B9-9154-6118-0185219DE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F6DA7-4ABA-8B2F-7DD5-0B137A673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D0760B-515D-A8C2-B6E0-FCE8A5A21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3B05ED-BD2F-9C4C-0980-495C7ECC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0C894-6E27-0B93-E939-E1C6F496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1B88BD-894D-6678-A320-0648DFB4A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6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57DFD-F9D2-866F-CAB1-9B573C5A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BC200-797B-A3B9-2E53-B63901C0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CAE7E-6477-2FDE-2B3C-7D5EE64A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855EC-53EA-DDB4-F893-659243F3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9B4849-1A79-ACF9-6A86-957F9FC4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FF193-3EE0-A156-8517-9D17BEC4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D02B1-50BA-6554-6C92-3D473130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7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6F97D-E956-4C17-10DA-EA665033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D3722-499F-293C-1FA0-71CBA20A6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38580-6726-88B5-2CBB-90F175031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55BB7-3752-6F47-3A64-7A2A2471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876A7-A002-D6FE-EEED-1C85D3283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44226-8B51-3551-5CFE-9E2A507D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6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630F-FCF0-C709-2E82-9B373BB3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B8A342-7B69-1D95-7884-C105740A8D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19AD9-76F6-FD2D-5DAA-3A59E7AFC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253B0-EC53-8571-05DE-7AC845DD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56119-75BC-9B21-FEF0-3552CAD7A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857EF-A0E1-1244-D7CC-CEF186C8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03AA7-1096-FCBE-822E-E29C7E911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79D30-8468-9432-9596-027DF0FD9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2D8A9-FB8B-6270-FF03-00F714C66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723CE1-9417-AF43-8A7C-6560180B3EC7}" type="datetimeFigureOut">
              <a:rPr lang="en-US" smtClean="0"/>
              <a:t>9/1/24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A57A3-FA59-A2E8-0A68-EB9D10725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305F0-9199-8562-BACF-2371BDB00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AA51BE-C979-0C45-B2C5-9CAE8A98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5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1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rd flying">
            <a:extLst>
              <a:ext uri="{FF2B5EF4-FFF2-40B4-BE49-F238E27FC236}">
                <a16:creationId xmlns:a16="http://schemas.microsoft.com/office/drawing/2014/main" id="{DC2099F9-98FA-F51D-287F-6D58A709818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b="5858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22B5-B739-82A9-5CCC-C5585AE12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344663" y="-4344657"/>
            <a:ext cx="3512260" cy="12201589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46000"/>
                </a:srgbClr>
              </a:gs>
              <a:gs pos="100000">
                <a:srgbClr val="000000">
                  <a:alpha val="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99F06C-1B2D-6072-3A6F-32498A5E4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37434"/>
            <a:ext cx="7800660" cy="1520987"/>
          </a:xfrm>
        </p:spPr>
        <p:txBody>
          <a:bodyPr anchor="t">
            <a:normAutofit/>
          </a:bodyPr>
          <a:lstStyle/>
          <a:p>
            <a:pPr algn="l"/>
            <a:r>
              <a:rPr lang="en-US" sz="3400">
                <a:solidFill>
                  <a:srgbClr val="FFFFFF"/>
                </a:solidFill>
              </a:rPr>
              <a:t>Ospreys Navigate</a:t>
            </a:r>
            <a:br>
              <a:rPr lang="en-US" sz="3400">
                <a:solidFill>
                  <a:srgbClr val="FFFFFF"/>
                </a:solidFill>
              </a:rPr>
            </a:br>
            <a:br>
              <a:rPr lang="en-US" sz="3400">
                <a:solidFill>
                  <a:srgbClr val="FFFFFF"/>
                </a:solidFill>
              </a:rPr>
            </a:br>
            <a:r>
              <a:rPr lang="en-US" sz="3400">
                <a:solidFill>
                  <a:srgbClr val="FFFFFF"/>
                </a:solidFill>
              </a:rPr>
              <a:t>Call for volunteers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3E75-E7E9-4D9F-6D25-5512363F8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78570" y="-449383"/>
            <a:ext cx="2425271" cy="12201588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35000"/>
                </a:srgbClr>
              </a:gs>
              <a:gs pos="100000">
                <a:srgbClr val="000000">
                  <a:alpha val="4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91C54-64D4-7EB9-F167-28E99F0BC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93441"/>
            <a:ext cx="6295332" cy="1588514"/>
          </a:xfrm>
        </p:spPr>
        <p:txBody>
          <a:bodyPr anchor="b">
            <a:normAutofit/>
          </a:bodyPr>
          <a:lstStyle/>
          <a:p>
            <a:pPr algn="l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B115DB-65EB-3FC3-7284-CFDF4ADC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84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365F3C-DE44-4122-4862-30C797A2C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What is ‘Ospreys Navigate’?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F3F8BC-50E9-96CE-E577-A61C50211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997330"/>
              </p:ext>
            </p:extLst>
          </p:nvPr>
        </p:nvGraphicFramePr>
        <p:xfrm>
          <a:off x="5308967" y="486299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343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CC07BD-5658-2F48-88F0-F9E291F0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Expectations for Ospreys Navigate Pilot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C858F7-55BD-F06F-47FD-C59806617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968279"/>
              </p:ext>
            </p:extLst>
          </p:nvPr>
        </p:nvGraphicFramePr>
        <p:xfrm>
          <a:off x="5429149" y="493251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72" name="Graphic 1371" descr="Daily calendar with solid fill">
            <a:extLst>
              <a:ext uri="{FF2B5EF4-FFF2-40B4-BE49-F238E27FC236}">
                <a16:creationId xmlns:a16="http://schemas.microsoft.com/office/drawing/2014/main" id="{92496A50-DE22-2349-9078-49E9224D3A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92885" y="2766438"/>
            <a:ext cx="546911" cy="546911"/>
          </a:xfrm>
          <a:prstGeom prst="rect">
            <a:avLst/>
          </a:prstGeom>
        </p:spPr>
      </p:pic>
      <p:pic>
        <p:nvPicPr>
          <p:cNvPr id="1450" name="Graphic 1449" descr="Clipboard with solid fill">
            <a:extLst>
              <a:ext uri="{FF2B5EF4-FFF2-40B4-BE49-F238E27FC236}">
                <a16:creationId xmlns:a16="http://schemas.microsoft.com/office/drawing/2014/main" id="{4D71839E-CBE9-4934-42E9-CA3650FF723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0645" y="3586315"/>
            <a:ext cx="457200" cy="41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58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1571C5-3EFD-9818-2EED-D3577E2D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Why volunteer?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422F01-CF95-6655-BAF9-9D76C311CA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407606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667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1B925A-FFC5-6B23-AF12-02A83095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I’m interested! How can I learn more?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5DA097-ABCD-CA33-9719-40557194E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331421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426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5FC334DEE624BA083A9CD6959F200" ma:contentTypeVersion="4" ma:contentTypeDescription="Create a new document." ma:contentTypeScope="" ma:versionID="8074c655054e5aab5980545118683b13">
  <xsd:schema xmlns:xsd="http://www.w3.org/2001/XMLSchema" xmlns:xs="http://www.w3.org/2001/XMLSchema" xmlns:p="http://schemas.microsoft.com/office/2006/metadata/properties" xmlns:ns2="618506d7-e2ae-40fe-aa2c-0a9df4cf95da" targetNamespace="http://schemas.microsoft.com/office/2006/metadata/properties" ma:root="true" ma:fieldsID="c6993991e6cbaa85d90ecd5c52694e47" ns2:_="">
    <xsd:import namespace="618506d7-e2ae-40fe-aa2c-0a9df4cf95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506d7-e2ae-40fe-aa2c-0a9df4cf9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2A700A-75B9-4C5B-916A-3C896CE0D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2E44B5-B4D8-4736-9B75-5DE23C2C5B24}">
  <ds:schemaRefs>
    <ds:schemaRef ds:uri="618506d7-e2ae-40fe-aa2c-0a9df4cf95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CCD708A-4974-4471-B752-8EC27F668530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18506d7-e2ae-40fe-aa2c-0a9df4cf95d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Macintosh PowerPoint</Application>
  <PresentationFormat>Widescreen</PresentationFormat>
  <Paragraphs>40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Ospreys Navigate  Call for volunteers</vt:lpstr>
      <vt:lpstr>What is ‘Ospreys Navigate’?</vt:lpstr>
      <vt:lpstr>Expectations for Ospreys Navigate Pilot</vt:lpstr>
      <vt:lpstr>Why volunteer?</vt:lpstr>
      <vt:lpstr>I’m interested! How can I learn more?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Ospreys Navigate  Call for volunteers</dc:title>
  <dc:creator>Law, Michael</dc:creator>
  <cp:lastModifiedBy>Law, Michael</cp:lastModifiedBy>
  <cp:revision>43</cp:revision>
  <dcterms:created xsi:type="dcterms:W3CDTF">2024-08-28T19:09:06Z</dcterms:created>
  <dcterms:modified xsi:type="dcterms:W3CDTF">2024-09-01T16:40:48Z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0x010100E3D5FC334DEE624BA083A9CD6959F200</vt:lpwstr>
  </property>
</Properties>
</file>