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modernComment_10C_9F864F2.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7" r:id="rId3"/>
    <p:sldId id="258" r:id="rId4"/>
    <p:sldId id="261" r:id="rId5"/>
    <p:sldId id="260" r:id="rId6"/>
    <p:sldId id="262" r:id="rId7"/>
    <p:sldId id="263" r:id="rId8"/>
    <p:sldId id="259"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54DFA8-2FE7-2C2C-6FBA-98225CE75BFE}" name="Law, Michael" initials="" userId="S::Michael.Law@stockton.edu::c3b9f6a3-ce4c-45ab-8bbe-ebf97e2e5243" providerId="AD"/>
  <p188:author id="{4A2F39B3-2B3C-93C0-D430-57D73B4E29DE}" name="Law, Michael" initials="LM" userId="S::michael.law@stockton.edu::c3b9f6a3-ce4c-45ab-8bbe-ebf97e2e5243" providerId="AD"/>
  <p188:author id="{FC5290C2-9618-8717-2479-0A9885EA876E}" name="Boakes, Norma" initials="BN" userId="S::norma.boakes@stockton.edu::c315635f-c65e-4333-927f-9d5dbfa36bf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679544-5873-B349-AC35-E6D133C9339D}" v="125" dt="2024-09-03T00:58:30.564"/>
    <p1510:client id="{CC0A4A64-D8DC-3945-995A-D51B508EDBCF}" v="1" dt="2024-09-02T23:40:29.3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 Michael" userId="S::michael.law@stockton.edu::c3b9f6a3-ce4c-45ab-8bbe-ebf97e2e5243" providerId="AD" clId="Web-{26CC3915-7FBC-803F-E25F-9F7DDE113F7A}"/>
    <pc:docChg chg="addSld delSld modSld sldOrd modMainMaster">
      <pc:chgData name="Law, Michael" userId="S::michael.law@stockton.edu::c3b9f6a3-ce4c-45ab-8bbe-ebf97e2e5243" providerId="AD" clId="Web-{26CC3915-7FBC-803F-E25F-9F7DDE113F7A}" dt="2024-08-27T17:00:17.207" v="2802" actId="20577"/>
      <pc:docMkLst>
        <pc:docMk/>
      </pc:docMkLst>
      <pc:sldChg chg="mod">
        <pc:chgData name="Law, Michael" userId="S::michael.law@stockton.edu::c3b9f6a3-ce4c-45ab-8bbe-ebf97e2e5243" providerId="AD" clId="Web-{26CC3915-7FBC-803F-E25F-9F7DDE113F7A}" dt="2024-08-27T15:34:19.858" v="1210"/>
        <pc:sldMkLst>
          <pc:docMk/>
          <pc:sldMk cId="2838800187" sldId="256"/>
        </pc:sldMkLst>
      </pc:sldChg>
      <pc:sldChg chg="mod">
        <pc:chgData name="Law, Michael" userId="S::michael.law@stockton.edu::c3b9f6a3-ce4c-45ab-8bbe-ebf97e2e5243" providerId="AD" clId="Web-{26CC3915-7FBC-803F-E25F-9F7DDE113F7A}" dt="2024-08-27T15:34:19.858" v="1210"/>
        <pc:sldMkLst>
          <pc:docMk/>
          <pc:sldMk cId="2840907334" sldId="257"/>
        </pc:sldMkLst>
      </pc:sldChg>
      <pc:sldChg chg="addSp delSp modSp mod">
        <pc:chgData name="Law, Michael" userId="S::michael.law@stockton.edu::c3b9f6a3-ce4c-45ab-8bbe-ebf97e2e5243" providerId="AD" clId="Web-{26CC3915-7FBC-803F-E25F-9F7DDE113F7A}" dt="2024-08-27T15:34:19.858" v="1210"/>
        <pc:sldMkLst>
          <pc:docMk/>
          <pc:sldMk cId="925563668" sldId="258"/>
        </pc:sldMkLst>
        <pc:spChg chg="add mod">
          <ac:chgData name="Law, Michael" userId="S::michael.law@stockton.edu::c3b9f6a3-ce4c-45ab-8bbe-ebf97e2e5243" providerId="AD" clId="Web-{26CC3915-7FBC-803F-E25F-9F7DDE113F7A}" dt="2024-08-27T14:16:14.338" v="47" actId="1076"/>
          <ac:spMkLst>
            <pc:docMk/>
            <pc:sldMk cId="925563668" sldId="258"/>
            <ac:spMk id="2" creationId="{BA80DBB5-4A2A-01D9-441A-EA8E927BF09F}"/>
          </ac:spMkLst>
        </pc:spChg>
        <pc:spChg chg="add mod">
          <ac:chgData name="Law, Michael" userId="S::michael.law@stockton.edu::c3b9f6a3-ce4c-45ab-8bbe-ebf97e2e5243" providerId="AD" clId="Web-{26CC3915-7FBC-803F-E25F-9F7DDE113F7A}" dt="2024-08-27T14:16:53.981" v="54" actId="1076"/>
          <ac:spMkLst>
            <pc:docMk/>
            <pc:sldMk cId="925563668" sldId="258"/>
            <ac:spMk id="3" creationId="{32A1D011-00B0-EC12-B3EA-97AD6D7333A3}"/>
          </ac:spMkLst>
        </pc:spChg>
        <pc:spChg chg="add del mod">
          <ac:chgData name="Law, Michael" userId="S::michael.law@stockton.edu::c3b9f6a3-ce4c-45ab-8bbe-ebf97e2e5243" providerId="AD" clId="Web-{26CC3915-7FBC-803F-E25F-9F7DDE113F7A}" dt="2024-08-27T14:17:30.014" v="67"/>
          <ac:spMkLst>
            <pc:docMk/>
            <pc:sldMk cId="925563668" sldId="258"/>
            <ac:spMk id="6" creationId="{8B5E1CFA-1490-F13E-7D8B-F90AA2462F50}"/>
          </ac:spMkLst>
        </pc:spChg>
        <pc:spChg chg="add mod">
          <ac:chgData name="Law, Michael" userId="S::michael.law@stockton.edu::c3b9f6a3-ce4c-45ab-8bbe-ebf97e2e5243" providerId="AD" clId="Web-{26CC3915-7FBC-803F-E25F-9F7DDE113F7A}" dt="2024-08-27T14:16:14.354" v="49" actId="1076"/>
          <ac:spMkLst>
            <pc:docMk/>
            <pc:sldMk cId="925563668" sldId="258"/>
            <ac:spMk id="8" creationId="{BDB78241-4A79-8C70-AEE4-F39B7F453DE7}"/>
          </ac:spMkLst>
        </pc:spChg>
        <pc:spChg chg="add mod">
          <ac:chgData name="Law, Michael" userId="S::michael.law@stockton.edu::c3b9f6a3-ce4c-45ab-8bbe-ebf97e2e5243" providerId="AD" clId="Web-{26CC3915-7FBC-803F-E25F-9F7DDE113F7A}" dt="2024-08-27T14:16:14.385" v="50" actId="1076"/>
          <ac:spMkLst>
            <pc:docMk/>
            <pc:sldMk cId="925563668" sldId="258"/>
            <ac:spMk id="9" creationId="{2891B6B0-784F-6E45-957B-EEEAF22BCA90}"/>
          </ac:spMkLst>
        </pc:spChg>
        <pc:spChg chg="add mod">
          <ac:chgData name="Law, Michael" userId="S::michael.law@stockton.edu::c3b9f6a3-ce4c-45ab-8bbe-ebf97e2e5243" providerId="AD" clId="Web-{26CC3915-7FBC-803F-E25F-9F7DDE113F7A}" dt="2024-08-27T14:15:51.165" v="44" actId="1076"/>
          <ac:spMkLst>
            <pc:docMk/>
            <pc:sldMk cId="925563668" sldId="258"/>
            <ac:spMk id="11" creationId="{51F46852-EB4B-0F93-0A20-3CDF8F5D4AB4}"/>
          </ac:spMkLst>
        </pc:spChg>
        <pc:spChg chg="add mod">
          <ac:chgData name="Law, Michael" userId="S::michael.law@stockton.edu::c3b9f6a3-ce4c-45ab-8bbe-ebf97e2e5243" providerId="AD" clId="Web-{26CC3915-7FBC-803F-E25F-9F7DDE113F7A}" dt="2024-08-27T14:16:03.416" v="46" actId="1076"/>
          <ac:spMkLst>
            <pc:docMk/>
            <pc:sldMk cId="925563668" sldId="258"/>
            <ac:spMk id="12" creationId="{D575B2E7-16CC-90DE-F3FB-F38338F0E9F9}"/>
          </ac:spMkLst>
        </pc:spChg>
        <pc:spChg chg="add mod">
          <ac:chgData name="Law, Michael" userId="S::michael.law@stockton.edu::c3b9f6a3-ce4c-45ab-8bbe-ebf97e2e5243" providerId="AD" clId="Web-{26CC3915-7FBC-803F-E25F-9F7DDE113F7A}" dt="2024-08-27T14:17:19.013" v="64" actId="1076"/>
          <ac:spMkLst>
            <pc:docMk/>
            <pc:sldMk cId="925563668" sldId="258"/>
            <ac:spMk id="14" creationId="{22BC27FD-C0EC-8F1D-D916-BCA45ED66016}"/>
          </ac:spMkLst>
        </pc:spChg>
        <pc:spChg chg="add del mod">
          <ac:chgData name="Law, Michael" userId="S::michael.law@stockton.edu::c3b9f6a3-ce4c-45ab-8bbe-ebf97e2e5243" providerId="AD" clId="Web-{26CC3915-7FBC-803F-E25F-9F7DDE113F7A}" dt="2024-08-27T14:21:10.400" v="80"/>
          <ac:spMkLst>
            <pc:docMk/>
            <pc:sldMk cId="925563668" sldId="258"/>
            <ac:spMk id="17" creationId="{C058BEAA-2769-37C0-3C2A-3F10B0FFA2DB}"/>
          </ac:spMkLst>
        </pc:spChg>
        <pc:spChg chg="add del mod">
          <ac:chgData name="Law, Michael" userId="S::michael.law@stockton.edu::c3b9f6a3-ce4c-45ab-8bbe-ebf97e2e5243" providerId="AD" clId="Web-{26CC3915-7FBC-803F-E25F-9F7DDE113F7A}" dt="2024-08-27T14:21:10.400" v="79"/>
          <ac:spMkLst>
            <pc:docMk/>
            <pc:sldMk cId="925563668" sldId="258"/>
            <ac:spMk id="18" creationId="{AC4A0E18-68B8-9069-F4CC-B02D42B06D5A}"/>
          </ac:spMkLst>
        </pc:spChg>
        <pc:spChg chg="add mod">
          <ac:chgData name="Law, Michael" userId="S::michael.law@stockton.edu::c3b9f6a3-ce4c-45ab-8bbe-ebf97e2e5243" providerId="AD" clId="Web-{26CC3915-7FBC-803F-E25F-9F7DDE113F7A}" dt="2024-08-27T14:34:43.456" v="426" actId="20577"/>
          <ac:spMkLst>
            <pc:docMk/>
            <pc:sldMk cId="925563668" sldId="258"/>
            <ac:spMk id="20" creationId="{A2859192-68E2-353C-C53D-08C26092BD17}"/>
          </ac:spMkLst>
        </pc:spChg>
        <pc:grpChg chg="add del mod">
          <ac:chgData name="Law, Michael" userId="S::michael.law@stockton.edu::c3b9f6a3-ce4c-45ab-8bbe-ebf97e2e5243" providerId="AD" clId="Web-{26CC3915-7FBC-803F-E25F-9F7DDE113F7A}" dt="2024-08-27T14:21:10.400" v="81"/>
          <ac:grpSpMkLst>
            <pc:docMk/>
            <pc:sldMk cId="925563668" sldId="258"/>
            <ac:grpSpMk id="16" creationId="{E55EB45F-925B-4CAC-D00C-4DB97D59708D}"/>
          </ac:grpSpMkLst>
        </pc:grpChg>
        <pc:grpChg chg="add del">
          <ac:chgData name="Law, Michael" userId="S::michael.law@stockton.edu::c3b9f6a3-ce4c-45ab-8bbe-ebf97e2e5243" providerId="AD" clId="Web-{26CC3915-7FBC-803F-E25F-9F7DDE113F7A}" dt="2024-08-27T14:20:33.179" v="78"/>
          <ac:grpSpMkLst>
            <pc:docMk/>
            <pc:sldMk cId="925563668" sldId="258"/>
            <ac:grpSpMk id="19" creationId="{A099E609-6C2E-CAB2-FFF0-472808E69119}"/>
          </ac:grpSpMkLst>
        </pc:grpChg>
        <pc:cxnChg chg="add mod">
          <ac:chgData name="Law, Michael" userId="S::michael.law@stockton.edu::c3b9f6a3-ce4c-45ab-8bbe-ebf97e2e5243" providerId="AD" clId="Web-{26CC3915-7FBC-803F-E25F-9F7DDE113F7A}" dt="2024-08-27T14:16:14.338" v="48" actId="1076"/>
          <ac:cxnSpMkLst>
            <pc:docMk/>
            <pc:sldMk cId="925563668" sldId="258"/>
            <ac:cxnSpMk id="7" creationId="{5F56D231-B601-0E9B-63EC-65CB5227EAA4}"/>
          </ac:cxnSpMkLst>
        </pc:cxnChg>
        <pc:cxnChg chg="add mod">
          <ac:chgData name="Law, Michael" userId="S::michael.law@stockton.edu::c3b9f6a3-ce4c-45ab-8bbe-ebf97e2e5243" providerId="AD" clId="Web-{26CC3915-7FBC-803F-E25F-9F7DDE113F7A}" dt="2024-08-27T14:15:51.149" v="43" actId="1076"/>
          <ac:cxnSpMkLst>
            <pc:docMk/>
            <pc:sldMk cId="925563668" sldId="258"/>
            <ac:cxnSpMk id="10" creationId="{0A385B47-F084-C192-C98A-C68957BF65DE}"/>
          </ac:cxnSpMkLst>
        </pc:cxnChg>
        <pc:cxnChg chg="add del mod">
          <ac:chgData name="Law, Michael" userId="S::michael.law@stockton.edu::c3b9f6a3-ce4c-45ab-8bbe-ebf97e2e5243" providerId="AD" clId="Web-{26CC3915-7FBC-803F-E25F-9F7DDE113F7A}" dt="2024-08-27T14:17:48.874" v="69"/>
          <ac:cxnSpMkLst>
            <pc:docMk/>
            <pc:sldMk cId="925563668" sldId="258"/>
            <ac:cxnSpMk id="13" creationId="{9EDDA025-345E-A22A-1010-2079E7221085}"/>
          </ac:cxnSpMkLst>
        </pc:cxnChg>
        <pc:cxnChg chg="add mod">
          <ac:chgData name="Law, Michael" userId="S::michael.law@stockton.edu::c3b9f6a3-ce4c-45ab-8bbe-ebf97e2e5243" providerId="AD" clId="Web-{26CC3915-7FBC-803F-E25F-9F7DDE113F7A}" dt="2024-08-27T14:17:19.013" v="63" actId="1076"/>
          <ac:cxnSpMkLst>
            <pc:docMk/>
            <pc:sldMk cId="925563668" sldId="258"/>
            <ac:cxnSpMk id="15" creationId="{AFEF18D2-2D1F-3A11-7B50-ACC996FE74FD}"/>
          </ac:cxnSpMkLst>
        </pc:cxnChg>
      </pc:sldChg>
      <pc:sldChg chg="modSp mod setBg">
        <pc:chgData name="Law, Michael" userId="S::michael.law@stockton.edu::c3b9f6a3-ce4c-45ab-8bbe-ebf97e2e5243" providerId="AD" clId="Web-{26CC3915-7FBC-803F-E25F-9F7DDE113F7A}" dt="2024-08-27T15:34:19.858" v="1210"/>
        <pc:sldMkLst>
          <pc:docMk/>
          <pc:sldMk cId="3343531676" sldId="259"/>
        </pc:sldMkLst>
        <pc:spChg chg="mod">
          <ac:chgData name="Law, Michael" userId="S::michael.law@stockton.edu::c3b9f6a3-ce4c-45ab-8bbe-ebf97e2e5243" providerId="AD" clId="Web-{26CC3915-7FBC-803F-E25F-9F7DDE113F7A}" dt="2024-08-27T14:50:33.223" v="739" actId="1076"/>
          <ac:spMkLst>
            <pc:docMk/>
            <pc:sldMk cId="3343531676" sldId="259"/>
            <ac:spMk id="2" creationId="{C4293C9A-A2E8-4867-F156-79FDE06BD937}"/>
          </ac:spMkLst>
        </pc:spChg>
      </pc:sldChg>
      <pc:sldChg chg="addSp delSp modSp add mod replId">
        <pc:chgData name="Law, Michael" userId="S::michael.law@stockton.edu::c3b9f6a3-ce4c-45ab-8bbe-ebf97e2e5243" providerId="AD" clId="Web-{26CC3915-7FBC-803F-E25F-9F7DDE113F7A}" dt="2024-08-27T15:34:19.858" v="1210"/>
        <pc:sldMkLst>
          <pc:docMk/>
          <pc:sldMk cId="17839068" sldId="260"/>
        </pc:sldMkLst>
        <pc:spChg chg="add mod">
          <ac:chgData name="Law, Michael" userId="S::michael.law@stockton.edu::c3b9f6a3-ce4c-45ab-8bbe-ebf97e2e5243" providerId="AD" clId="Web-{26CC3915-7FBC-803F-E25F-9F7DDE113F7A}" dt="2024-08-27T15:33:31.059" v="1207" actId="20577"/>
          <ac:spMkLst>
            <pc:docMk/>
            <pc:sldMk cId="17839068" sldId="260"/>
            <ac:spMk id="6" creationId="{D380119C-63E6-0FCB-C770-A35D899C25AC}"/>
          </ac:spMkLst>
        </pc:spChg>
        <pc:spChg chg="del">
          <ac:chgData name="Law, Michael" userId="S::michael.law@stockton.edu::c3b9f6a3-ce4c-45ab-8bbe-ebf97e2e5243" providerId="AD" clId="Web-{26CC3915-7FBC-803F-E25F-9F7DDE113F7A}" dt="2024-08-27T14:21:30.213" v="83"/>
          <ac:spMkLst>
            <pc:docMk/>
            <pc:sldMk cId="17839068" sldId="260"/>
            <ac:spMk id="17" creationId="{C058BEAA-2769-37C0-3C2A-3F10B0FFA2DB}"/>
          </ac:spMkLst>
        </pc:spChg>
        <pc:spChg chg="del">
          <ac:chgData name="Law, Michael" userId="S::michael.law@stockton.edu::c3b9f6a3-ce4c-45ab-8bbe-ebf97e2e5243" providerId="AD" clId="Web-{26CC3915-7FBC-803F-E25F-9F7DDE113F7A}" dt="2024-08-27T14:21:30.213" v="82"/>
          <ac:spMkLst>
            <pc:docMk/>
            <pc:sldMk cId="17839068" sldId="260"/>
            <ac:spMk id="18" creationId="{AC4A0E18-68B8-9069-F4CC-B02D42B06D5A}"/>
          </ac:spMkLst>
        </pc:spChg>
        <pc:grpChg chg="del">
          <ac:chgData name="Law, Michael" userId="S::michael.law@stockton.edu::c3b9f6a3-ce4c-45ab-8bbe-ebf97e2e5243" providerId="AD" clId="Web-{26CC3915-7FBC-803F-E25F-9F7DDE113F7A}" dt="2024-08-27T14:21:30.213" v="84"/>
          <ac:grpSpMkLst>
            <pc:docMk/>
            <pc:sldMk cId="17839068" sldId="260"/>
            <ac:grpSpMk id="16" creationId="{E55EB45F-925B-4CAC-D00C-4DB97D59708D}"/>
          </ac:grpSpMkLst>
        </pc:grpChg>
      </pc:sldChg>
      <pc:sldChg chg="addSp delSp modSp add mod ord replId">
        <pc:chgData name="Law, Michael" userId="S::michael.law@stockton.edu::c3b9f6a3-ce4c-45ab-8bbe-ebf97e2e5243" providerId="AD" clId="Web-{26CC3915-7FBC-803F-E25F-9F7DDE113F7A}" dt="2024-08-27T15:34:19.858" v="1210"/>
        <pc:sldMkLst>
          <pc:docMk/>
          <pc:sldMk cId="3735412140" sldId="261"/>
        </pc:sldMkLst>
        <pc:spChg chg="del">
          <ac:chgData name="Law, Michael" userId="S::michael.law@stockton.edu::c3b9f6a3-ce4c-45ab-8bbe-ebf97e2e5243" providerId="AD" clId="Web-{26CC3915-7FBC-803F-E25F-9F7DDE113F7A}" dt="2024-08-27T14:44:35.799" v="523"/>
          <ac:spMkLst>
            <pc:docMk/>
            <pc:sldMk cId="3735412140" sldId="261"/>
            <ac:spMk id="3" creationId="{32A1D011-00B0-EC12-B3EA-97AD6D7333A3}"/>
          </ac:spMkLst>
        </pc:spChg>
        <pc:spChg chg="del">
          <ac:chgData name="Law, Michael" userId="S::michael.law@stockton.edu::c3b9f6a3-ce4c-45ab-8bbe-ebf97e2e5243" providerId="AD" clId="Web-{26CC3915-7FBC-803F-E25F-9F7DDE113F7A}" dt="2024-08-27T14:44:35.799" v="521"/>
          <ac:spMkLst>
            <pc:docMk/>
            <pc:sldMk cId="3735412140" sldId="261"/>
            <ac:spMk id="11" creationId="{51F46852-EB4B-0F93-0A20-3CDF8F5D4AB4}"/>
          </ac:spMkLst>
        </pc:spChg>
        <pc:spChg chg="del">
          <ac:chgData name="Law, Michael" userId="S::michael.law@stockton.edu::c3b9f6a3-ce4c-45ab-8bbe-ebf97e2e5243" providerId="AD" clId="Web-{26CC3915-7FBC-803F-E25F-9F7DDE113F7A}" dt="2024-08-27T14:44:35.799" v="520"/>
          <ac:spMkLst>
            <pc:docMk/>
            <pc:sldMk cId="3735412140" sldId="261"/>
            <ac:spMk id="12" creationId="{D575B2E7-16CC-90DE-F3FB-F38338F0E9F9}"/>
          </ac:spMkLst>
        </pc:spChg>
        <pc:spChg chg="add mod">
          <ac:chgData name="Law, Michael" userId="S::michael.law@stockton.edu::c3b9f6a3-ce4c-45ab-8bbe-ebf97e2e5243" providerId="AD" clId="Web-{26CC3915-7FBC-803F-E25F-9F7DDE113F7A}" dt="2024-08-27T14:46:33.039" v="649" actId="20577"/>
          <ac:spMkLst>
            <pc:docMk/>
            <pc:sldMk cId="3735412140" sldId="261"/>
            <ac:spMk id="13" creationId="{F2687853-9DD3-58C6-DB19-5CCD988028E7}"/>
          </ac:spMkLst>
        </pc:spChg>
        <pc:cxnChg chg="del">
          <ac:chgData name="Law, Michael" userId="S::michael.law@stockton.edu::c3b9f6a3-ce4c-45ab-8bbe-ebf97e2e5243" providerId="AD" clId="Web-{26CC3915-7FBC-803F-E25F-9F7DDE113F7A}" dt="2024-08-27T14:44:35.799" v="522"/>
          <ac:cxnSpMkLst>
            <pc:docMk/>
            <pc:sldMk cId="3735412140" sldId="261"/>
            <ac:cxnSpMk id="10" creationId="{0A385B47-F084-C192-C98A-C68957BF65DE}"/>
          </ac:cxnSpMkLst>
        </pc:cxnChg>
      </pc:sldChg>
      <pc:sldChg chg="modSp add mod ord replId">
        <pc:chgData name="Law, Michael" userId="S::michael.law@stockton.edu::c3b9f6a3-ce4c-45ab-8bbe-ebf97e2e5243" providerId="AD" clId="Web-{26CC3915-7FBC-803F-E25F-9F7DDE113F7A}" dt="2024-08-27T15:34:19.858" v="1210"/>
        <pc:sldMkLst>
          <pc:docMk/>
          <pc:sldMk cId="977891943" sldId="262"/>
        </pc:sldMkLst>
        <pc:spChg chg="mod">
          <ac:chgData name="Law, Michael" userId="S::michael.law@stockton.edu::c3b9f6a3-ce4c-45ab-8bbe-ebf97e2e5243" providerId="AD" clId="Web-{26CC3915-7FBC-803F-E25F-9F7DDE113F7A}" dt="2024-08-27T15:30:06.662" v="1180" actId="20577"/>
          <ac:spMkLst>
            <pc:docMk/>
            <pc:sldMk cId="977891943" sldId="262"/>
            <ac:spMk id="20" creationId="{A2859192-68E2-353C-C53D-08C26092BD17}"/>
          </ac:spMkLst>
        </pc:spChg>
      </pc:sldChg>
      <pc:sldChg chg="modSp new mod setBg modNotes">
        <pc:chgData name="Law, Michael" userId="S::michael.law@stockton.edu::c3b9f6a3-ce4c-45ab-8bbe-ebf97e2e5243" providerId="AD" clId="Web-{26CC3915-7FBC-803F-E25F-9F7DDE113F7A}" dt="2024-08-27T15:38:59.772" v="1606"/>
        <pc:sldMkLst>
          <pc:docMk/>
          <pc:sldMk cId="1167710541" sldId="263"/>
        </pc:sldMkLst>
        <pc:spChg chg="mod">
          <ac:chgData name="Law, Michael" userId="S::michael.law@stockton.edu::c3b9f6a3-ce4c-45ab-8bbe-ebf97e2e5243" providerId="AD" clId="Web-{26CC3915-7FBC-803F-E25F-9F7DDE113F7A}" dt="2024-08-27T14:51:24.163" v="780" actId="20577"/>
          <ac:spMkLst>
            <pc:docMk/>
            <pc:sldMk cId="1167710541" sldId="263"/>
            <ac:spMk id="2" creationId="{88A5585B-24FC-B5AC-6DC3-7FEC5EEFC9E0}"/>
          </ac:spMkLst>
        </pc:spChg>
        <pc:spChg chg="mod">
          <ac:chgData name="Law, Michael" userId="S::michael.law@stockton.edu::c3b9f6a3-ce4c-45ab-8bbe-ebf97e2e5243" providerId="AD" clId="Web-{26CC3915-7FBC-803F-E25F-9F7DDE113F7A}" dt="2024-08-27T15:36:58.940" v="1411" actId="14100"/>
          <ac:spMkLst>
            <pc:docMk/>
            <pc:sldMk cId="1167710541" sldId="263"/>
            <ac:spMk id="3" creationId="{8B6A2772-83B5-D3FC-0E7E-6B794678E073}"/>
          </ac:spMkLst>
        </pc:spChg>
      </pc:sldChg>
      <pc:sldChg chg="modSp new mod setBg">
        <pc:chgData name="Law, Michael" userId="S::michael.law@stockton.edu::c3b9f6a3-ce4c-45ab-8bbe-ebf97e2e5243" providerId="AD" clId="Web-{26CC3915-7FBC-803F-E25F-9F7DDE113F7A}" dt="2024-08-27T16:04:50.259" v="1608" actId="20577"/>
        <pc:sldMkLst>
          <pc:docMk/>
          <pc:sldMk cId="2013189522" sldId="264"/>
        </pc:sldMkLst>
        <pc:spChg chg="mod">
          <ac:chgData name="Law, Michael" userId="S::michael.law@stockton.edu::c3b9f6a3-ce4c-45ab-8bbe-ebf97e2e5243" providerId="AD" clId="Web-{26CC3915-7FBC-803F-E25F-9F7DDE113F7A}" dt="2024-08-27T15:34:58.952" v="1242" actId="20577"/>
          <ac:spMkLst>
            <pc:docMk/>
            <pc:sldMk cId="2013189522" sldId="264"/>
            <ac:spMk id="2" creationId="{826E7BEE-CE1A-0082-CF82-003D64277116}"/>
          </ac:spMkLst>
        </pc:spChg>
        <pc:spChg chg="mod">
          <ac:chgData name="Law, Michael" userId="S::michael.law@stockton.edu::c3b9f6a3-ce4c-45ab-8bbe-ebf97e2e5243" providerId="AD" clId="Web-{26CC3915-7FBC-803F-E25F-9F7DDE113F7A}" dt="2024-08-27T16:04:50.259" v="1608" actId="20577"/>
          <ac:spMkLst>
            <pc:docMk/>
            <pc:sldMk cId="2013189522" sldId="264"/>
            <ac:spMk id="3" creationId="{F3258765-24B4-9944-5233-59325C21365F}"/>
          </ac:spMkLst>
        </pc:spChg>
      </pc:sldChg>
      <pc:sldChg chg="modSp new del">
        <pc:chgData name="Law, Michael" userId="S::michael.law@stockton.edu::c3b9f6a3-ce4c-45ab-8bbe-ebf97e2e5243" providerId="AD" clId="Web-{26CC3915-7FBC-803F-E25F-9F7DDE113F7A}" dt="2024-08-27T15:39:07.351" v="1607"/>
        <pc:sldMkLst>
          <pc:docMk/>
          <pc:sldMk cId="1532671261" sldId="265"/>
        </pc:sldMkLst>
        <pc:spChg chg="mod">
          <ac:chgData name="Law, Michael" userId="S::michael.law@stockton.edu::c3b9f6a3-ce4c-45ab-8bbe-ebf97e2e5243" providerId="AD" clId="Web-{26CC3915-7FBC-803F-E25F-9F7DDE113F7A}" dt="2024-08-27T15:37:37.817" v="1438" actId="20577"/>
          <ac:spMkLst>
            <pc:docMk/>
            <pc:sldMk cId="1532671261" sldId="265"/>
            <ac:spMk id="2" creationId="{5DA8941F-9972-A7FF-C953-820A0CBD568A}"/>
          </ac:spMkLst>
        </pc:spChg>
        <pc:spChg chg="mod">
          <ac:chgData name="Law, Michael" userId="S::michael.law@stockton.edu::c3b9f6a3-ce4c-45ab-8bbe-ebf97e2e5243" providerId="AD" clId="Web-{26CC3915-7FBC-803F-E25F-9F7DDE113F7A}" dt="2024-08-27T15:38:12.068" v="1472" actId="20577"/>
          <ac:spMkLst>
            <pc:docMk/>
            <pc:sldMk cId="1532671261" sldId="265"/>
            <ac:spMk id="3" creationId="{A3563C5F-749C-B55E-978A-7229730083D5}"/>
          </ac:spMkLst>
        </pc:spChg>
      </pc:sldChg>
      <pc:sldChg chg="modSp new">
        <pc:chgData name="Law, Michael" userId="S::michael.law@stockton.edu::c3b9f6a3-ce4c-45ab-8bbe-ebf97e2e5243" providerId="AD" clId="Web-{26CC3915-7FBC-803F-E25F-9F7DDE113F7A}" dt="2024-08-27T16:49:07.573" v="2260" actId="20577"/>
        <pc:sldMkLst>
          <pc:docMk/>
          <pc:sldMk cId="2967237327" sldId="265"/>
        </pc:sldMkLst>
        <pc:spChg chg="mod">
          <ac:chgData name="Law, Michael" userId="S::michael.law@stockton.edu::c3b9f6a3-ce4c-45ab-8bbe-ebf97e2e5243" providerId="AD" clId="Web-{26CC3915-7FBC-803F-E25F-9F7DDE113F7A}" dt="2024-08-27T16:16:27.643" v="1815" actId="20577"/>
          <ac:spMkLst>
            <pc:docMk/>
            <pc:sldMk cId="2967237327" sldId="265"/>
            <ac:spMk id="2" creationId="{80CBE88D-B474-B61C-19C3-C7C3511EAEEF}"/>
          </ac:spMkLst>
        </pc:spChg>
        <pc:spChg chg="mod">
          <ac:chgData name="Law, Michael" userId="S::michael.law@stockton.edu::c3b9f6a3-ce4c-45ab-8bbe-ebf97e2e5243" providerId="AD" clId="Web-{26CC3915-7FBC-803F-E25F-9F7DDE113F7A}" dt="2024-08-27T16:49:07.573" v="2260" actId="20577"/>
          <ac:spMkLst>
            <pc:docMk/>
            <pc:sldMk cId="2967237327" sldId="265"/>
            <ac:spMk id="3" creationId="{6EABC9A9-AA48-FFE1-80D6-920AC4392A2D}"/>
          </ac:spMkLst>
        </pc:spChg>
      </pc:sldChg>
      <pc:sldChg chg="modSp new">
        <pc:chgData name="Law, Michael" userId="S::michael.law@stockton.edu::c3b9f6a3-ce4c-45ab-8bbe-ebf97e2e5243" providerId="AD" clId="Web-{26CC3915-7FBC-803F-E25F-9F7DDE113F7A}" dt="2024-08-27T16:51:00.515" v="2300" actId="20577"/>
        <pc:sldMkLst>
          <pc:docMk/>
          <pc:sldMk cId="2046369330" sldId="266"/>
        </pc:sldMkLst>
        <pc:spChg chg="mod">
          <ac:chgData name="Law, Michael" userId="S::michael.law@stockton.edu::c3b9f6a3-ce4c-45ab-8bbe-ebf97e2e5243" providerId="AD" clId="Web-{26CC3915-7FBC-803F-E25F-9F7DDE113F7A}" dt="2024-08-27T16:43:37.874" v="2013" actId="20577"/>
          <ac:spMkLst>
            <pc:docMk/>
            <pc:sldMk cId="2046369330" sldId="266"/>
            <ac:spMk id="2" creationId="{42FBF63E-E5C0-00D7-353F-CC16A469BDF5}"/>
          </ac:spMkLst>
        </pc:spChg>
        <pc:spChg chg="mod">
          <ac:chgData name="Law, Michael" userId="S::michael.law@stockton.edu::c3b9f6a3-ce4c-45ab-8bbe-ebf97e2e5243" providerId="AD" clId="Web-{26CC3915-7FBC-803F-E25F-9F7DDE113F7A}" dt="2024-08-27T16:51:00.515" v="2300" actId="20577"/>
          <ac:spMkLst>
            <pc:docMk/>
            <pc:sldMk cId="2046369330" sldId="266"/>
            <ac:spMk id="3" creationId="{0F6A9138-2817-8994-9EA2-72C300BF62CC}"/>
          </ac:spMkLst>
        </pc:spChg>
      </pc:sldChg>
      <pc:sldChg chg="modSp new">
        <pc:chgData name="Law, Michael" userId="S::michael.law@stockton.edu::c3b9f6a3-ce4c-45ab-8bbe-ebf97e2e5243" providerId="AD" clId="Web-{26CC3915-7FBC-803F-E25F-9F7DDE113F7A}" dt="2024-08-27T16:55:56.526" v="2581" actId="20577"/>
        <pc:sldMkLst>
          <pc:docMk/>
          <pc:sldMk cId="486911663" sldId="267"/>
        </pc:sldMkLst>
        <pc:spChg chg="mod">
          <ac:chgData name="Law, Michael" userId="S::michael.law@stockton.edu::c3b9f6a3-ce4c-45ab-8bbe-ebf97e2e5243" providerId="AD" clId="Web-{26CC3915-7FBC-803F-E25F-9F7DDE113F7A}" dt="2024-08-27T16:51:11.172" v="2321" actId="20577"/>
          <ac:spMkLst>
            <pc:docMk/>
            <pc:sldMk cId="486911663" sldId="267"/>
            <ac:spMk id="2" creationId="{2C20BF5A-08F7-9BB2-E600-3C23BE3D8D38}"/>
          </ac:spMkLst>
        </pc:spChg>
        <pc:spChg chg="mod">
          <ac:chgData name="Law, Michael" userId="S::michael.law@stockton.edu::c3b9f6a3-ce4c-45ab-8bbe-ebf97e2e5243" providerId="AD" clId="Web-{26CC3915-7FBC-803F-E25F-9F7DDE113F7A}" dt="2024-08-27T16:55:56.526" v="2581" actId="20577"/>
          <ac:spMkLst>
            <pc:docMk/>
            <pc:sldMk cId="486911663" sldId="267"/>
            <ac:spMk id="3" creationId="{6E621387-1BA4-12E0-6361-169209A50B37}"/>
          </ac:spMkLst>
        </pc:spChg>
      </pc:sldChg>
      <pc:sldChg chg="modSp new">
        <pc:chgData name="Law, Michael" userId="S::michael.law@stockton.edu::c3b9f6a3-ce4c-45ab-8bbe-ebf97e2e5243" providerId="AD" clId="Web-{26CC3915-7FBC-803F-E25F-9F7DDE113F7A}" dt="2024-08-27T17:00:17.207" v="2802" actId="20577"/>
        <pc:sldMkLst>
          <pc:docMk/>
          <pc:sldMk cId="167273714" sldId="268"/>
        </pc:sldMkLst>
        <pc:spChg chg="mod">
          <ac:chgData name="Law, Michael" userId="S::michael.law@stockton.edu::c3b9f6a3-ce4c-45ab-8bbe-ebf97e2e5243" providerId="AD" clId="Web-{26CC3915-7FBC-803F-E25F-9F7DDE113F7A}" dt="2024-08-27T16:58:00.624" v="2609" actId="20577"/>
          <ac:spMkLst>
            <pc:docMk/>
            <pc:sldMk cId="167273714" sldId="268"/>
            <ac:spMk id="2" creationId="{1CA52A6D-1627-2C91-D099-030818CCEAC6}"/>
          </ac:spMkLst>
        </pc:spChg>
        <pc:spChg chg="mod">
          <ac:chgData name="Law, Michael" userId="S::michael.law@stockton.edu::c3b9f6a3-ce4c-45ab-8bbe-ebf97e2e5243" providerId="AD" clId="Web-{26CC3915-7FBC-803F-E25F-9F7DDE113F7A}" dt="2024-08-27T17:00:17.207" v="2802" actId="20577"/>
          <ac:spMkLst>
            <pc:docMk/>
            <pc:sldMk cId="167273714" sldId="268"/>
            <ac:spMk id="3" creationId="{A3DD873B-824C-38F0-5E00-0D8D9939F8FE}"/>
          </ac:spMkLst>
        </pc:spChg>
      </pc:sldChg>
      <pc:sldMasterChg chg="mod setBg modSldLayout">
        <pc:chgData name="Law, Michael" userId="S::michael.law@stockton.edu::c3b9f6a3-ce4c-45ab-8bbe-ebf97e2e5243" providerId="AD" clId="Web-{26CC3915-7FBC-803F-E25F-9F7DDE113F7A}" dt="2024-08-27T15:34:19.858" v="1210"/>
        <pc:sldMasterMkLst>
          <pc:docMk/>
          <pc:sldMasterMk cId="522922218" sldId="2147483660"/>
        </pc:sldMasterMkLst>
        <pc:sldLayoutChg chg="mod">
          <pc:chgData name="Law, Michael" userId="S::michael.law@stockton.edu::c3b9f6a3-ce4c-45ab-8bbe-ebf97e2e5243" providerId="AD" clId="Web-{26CC3915-7FBC-803F-E25F-9F7DDE113F7A}" dt="2024-08-27T15:34:19.858" v="1210"/>
          <pc:sldLayoutMkLst>
            <pc:docMk/>
            <pc:sldMasterMk cId="522922218" sldId="2147483660"/>
            <pc:sldLayoutMk cId="231422662" sldId="2147483661"/>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2623572652" sldId="2147483662"/>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2914014223" sldId="2147483663"/>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4072284488" sldId="2147483664"/>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4283521967" sldId="2147483665"/>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1692842917" sldId="2147483666"/>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274429724" sldId="2147483667"/>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2928589136" sldId="2147483668"/>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2215842" sldId="2147483669"/>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209054156" sldId="2147483670"/>
          </pc:sldLayoutMkLst>
        </pc:sldLayoutChg>
        <pc:sldLayoutChg chg="mod">
          <pc:chgData name="Law, Michael" userId="S::michael.law@stockton.edu::c3b9f6a3-ce4c-45ab-8bbe-ebf97e2e5243" providerId="AD" clId="Web-{26CC3915-7FBC-803F-E25F-9F7DDE113F7A}" dt="2024-08-27T15:34:19.858" v="1210"/>
          <pc:sldLayoutMkLst>
            <pc:docMk/>
            <pc:sldMasterMk cId="522922218" sldId="2147483660"/>
            <pc:sldLayoutMk cId="3771616185" sldId="2147483671"/>
          </pc:sldLayoutMkLst>
        </pc:sldLayoutChg>
      </pc:sldMasterChg>
    </pc:docChg>
  </pc:docChgLst>
  <pc:docChgLst>
    <pc:chgData name="Law, Michael" userId="S::michael.law@stockton.edu::c3b9f6a3-ce4c-45ab-8bbe-ebf97e2e5243" providerId="AD" clId="Web-{06D40173-EB2F-8B7D-7456-7700AA477F61}"/>
    <pc:docChg chg="modSld">
      <pc:chgData name="Law, Michael" userId="S::michael.law@stockton.edu::c3b9f6a3-ce4c-45ab-8bbe-ebf97e2e5243" providerId="AD" clId="Web-{06D40173-EB2F-8B7D-7456-7700AA477F61}" dt="2024-08-28T18:52:06.877" v="14" actId="20577"/>
      <pc:docMkLst>
        <pc:docMk/>
      </pc:docMkLst>
      <pc:sldChg chg="modSp">
        <pc:chgData name="Law, Michael" userId="S::michael.law@stockton.edu::c3b9f6a3-ce4c-45ab-8bbe-ebf97e2e5243" providerId="AD" clId="Web-{06D40173-EB2F-8B7D-7456-7700AA477F61}" dt="2024-08-28T18:52:06.877" v="14" actId="20577"/>
        <pc:sldMkLst>
          <pc:docMk/>
          <pc:sldMk cId="2046369330" sldId="266"/>
        </pc:sldMkLst>
        <pc:spChg chg="mod">
          <ac:chgData name="Law, Michael" userId="S::michael.law@stockton.edu::c3b9f6a3-ce4c-45ab-8bbe-ebf97e2e5243" providerId="AD" clId="Web-{06D40173-EB2F-8B7D-7456-7700AA477F61}" dt="2024-08-28T18:52:06.877" v="14" actId="20577"/>
          <ac:spMkLst>
            <pc:docMk/>
            <pc:sldMk cId="2046369330" sldId="266"/>
            <ac:spMk id="3" creationId="{0F6A9138-2817-8994-9EA2-72C300BF62CC}"/>
          </ac:spMkLst>
        </pc:spChg>
      </pc:sldChg>
    </pc:docChg>
  </pc:docChgLst>
  <pc:docChgLst>
    <pc:chgData name="Boakes, Norma" userId="S::norma.boakes@stockton.edu::c315635f-c65e-4333-927f-9d5dbfa36bf3" providerId="AD" clId="Web-{12679544-5873-B349-AC35-E6D133C9339D}"/>
    <pc:docChg chg="modSld">
      <pc:chgData name="Boakes, Norma" userId="S::norma.boakes@stockton.edu::c315635f-c65e-4333-927f-9d5dbfa36bf3" providerId="AD" clId="Web-{12679544-5873-B349-AC35-E6D133C9339D}" dt="2024-09-03T00:58:30.564" v="119" actId="1076"/>
      <pc:docMkLst>
        <pc:docMk/>
      </pc:docMkLst>
      <pc:sldChg chg="addSp modSp">
        <pc:chgData name="Boakes, Norma" userId="S::norma.boakes@stockton.edu::c315635f-c65e-4333-927f-9d5dbfa36bf3" providerId="AD" clId="Web-{12679544-5873-B349-AC35-E6D133C9339D}" dt="2024-09-03T00:58:30.564" v="119" actId="1076"/>
        <pc:sldMkLst>
          <pc:docMk/>
          <pc:sldMk cId="3343531676" sldId="259"/>
        </pc:sldMkLst>
        <pc:spChg chg="mod">
          <ac:chgData name="Boakes, Norma" userId="S::norma.boakes@stockton.edu::c315635f-c65e-4333-927f-9d5dbfa36bf3" providerId="AD" clId="Web-{12679544-5873-B349-AC35-E6D133C9339D}" dt="2024-09-03T00:54:33.808" v="32" actId="14100"/>
          <ac:spMkLst>
            <pc:docMk/>
            <pc:sldMk cId="3343531676" sldId="259"/>
            <ac:spMk id="2" creationId="{C4293C9A-A2E8-4867-F156-79FDE06BD937}"/>
          </ac:spMkLst>
        </pc:spChg>
        <pc:spChg chg="mod">
          <ac:chgData name="Boakes, Norma" userId="S::norma.boakes@stockton.edu::c315635f-c65e-4333-927f-9d5dbfa36bf3" providerId="AD" clId="Web-{12679544-5873-B349-AC35-E6D133C9339D}" dt="2024-09-03T00:58:24.720" v="118" actId="20577"/>
          <ac:spMkLst>
            <pc:docMk/>
            <pc:sldMk cId="3343531676" sldId="259"/>
            <ac:spMk id="3" creationId="{3C9557AD-E08F-0658-5C80-5D0619CCFBCD}"/>
          </ac:spMkLst>
        </pc:spChg>
        <pc:spChg chg="add mod">
          <ac:chgData name="Boakes, Norma" userId="S::norma.boakes@stockton.edu::c315635f-c65e-4333-927f-9d5dbfa36bf3" providerId="AD" clId="Web-{12679544-5873-B349-AC35-E6D133C9339D}" dt="2024-09-03T00:58:30.564" v="119" actId="1076"/>
          <ac:spMkLst>
            <pc:docMk/>
            <pc:sldMk cId="3343531676" sldId="259"/>
            <ac:spMk id="7" creationId="{41B1E054-39BE-F8B1-1948-3C2B603E0E76}"/>
          </ac:spMkLst>
        </pc:spChg>
        <pc:picChg chg="add mod">
          <ac:chgData name="Boakes, Norma" userId="S::norma.boakes@stockton.edu::c315635f-c65e-4333-927f-9d5dbfa36bf3" providerId="AD" clId="Web-{12679544-5873-B349-AC35-E6D133C9339D}" dt="2024-09-03T00:52:37.711" v="3" actId="1076"/>
          <ac:picMkLst>
            <pc:docMk/>
            <pc:sldMk cId="3343531676" sldId="259"/>
            <ac:picMk id="4" creationId="{75784D2B-4915-F002-AE20-DAF2358F7CE1}"/>
          </ac:picMkLst>
        </pc:picChg>
        <pc:picChg chg="add mod">
          <ac:chgData name="Boakes, Norma" userId="S::norma.boakes@stockton.edu::c315635f-c65e-4333-927f-9d5dbfa36bf3" providerId="AD" clId="Web-{12679544-5873-B349-AC35-E6D133C9339D}" dt="2024-09-03T00:56:00.013" v="102" actId="1076"/>
          <ac:picMkLst>
            <pc:docMk/>
            <pc:sldMk cId="3343531676" sldId="259"/>
            <ac:picMk id="5" creationId="{029194EC-F78D-802F-3A77-A79BEA656CB2}"/>
          </ac:picMkLst>
        </pc:picChg>
        <pc:picChg chg="mod">
          <ac:chgData name="Boakes, Norma" userId="S::norma.boakes@stockton.edu::c315635f-c65e-4333-927f-9d5dbfa36bf3" providerId="AD" clId="Web-{12679544-5873-B349-AC35-E6D133C9339D}" dt="2024-09-03T00:55:15.043" v="71" actId="1076"/>
          <ac:picMkLst>
            <pc:docMk/>
            <pc:sldMk cId="3343531676" sldId="259"/>
            <ac:picMk id="6" creationId="{8635EAE6-9190-2287-2608-7A033DC91FBA}"/>
          </ac:picMkLst>
        </pc:picChg>
      </pc:sldChg>
    </pc:docChg>
  </pc:docChgLst>
  <pc:docChgLst>
    <pc:chgData name="Law, Michael" userId="c3b9f6a3-ce4c-45ab-8bbe-ebf97e2e5243" providerId="ADAL" clId="{CC0A4A64-D8DC-3945-995A-D51B508EDBCF}"/>
    <pc:docChg chg="custSel modSld">
      <pc:chgData name="Law, Michael" userId="c3b9f6a3-ce4c-45ab-8bbe-ebf97e2e5243" providerId="ADAL" clId="{CC0A4A64-D8DC-3945-995A-D51B508EDBCF}" dt="2024-09-02T23:40:45.600" v="4216" actId="1076"/>
      <pc:docMkLst>
        <pc:docMk/>
      </pc:docMkLst>
      <pc:sldChg chg="modNotesTx">
        <pc:chgData name="Law, Michael" userId="c3b9f6a3-ce4c-45ab-8bbe-ebf97e2e5243" providerId="ADAL" clId="{CC0A4A64-D8DC-3945-995A-D51B508EDBCF}" dt="2024-09-02T22:59:29.974" v="4207" actId="20577"/>
        <pc:sldMkLst>
          <pc:docMk/>
          <pc:sldMk cId="2840907334" sldId="257"/>
        </pc:sldMkLst>
      </pc:sldChg>
      <pc:sldChg chg="modNotesTx">
        <pc:chgData name="Law, Michael" userId="c3b9f6a3-ce4c-45ab-8bbe-ebf97e2e5243" providerId="ADAL" clId="{CC0A4A64-D8DC-3945-995A-D51B508EDBCF}" dt="2024-08-27T17:59:56.845" v="1704" actId="20577"/>
        <pc:sldMkLst>
          <pc:docMk/>
          <pc:sldMk cId="925563668" sldId="258"/>
        </pc:sldMkLst>
      </pc:sldChg>
      <pc:sldChg chg="addSp delSp modSp mod">
        <pc:chgData name="Law, Michael" userId="c3b9f6a3-ce4c-45ab-8bbe-ebf97e2e5243" providerId="ADAL" clId="{CC0A4A64-D8DC-3945-995A-D51B508EDBCF}" dt="2024-09-02T23:40:45.600" v="4216" actId="1076"/>
        <pc:sldMkLst>
          <pc:docMk/>
          <pc:sldMk cId="3343531676" sldId="259"/>
        </pc:sldMkLst>
        <pc:picChg chg="del">
          <ac:chgData name="Law, Michael" userId="c3b9f6a3-ce4c-45ab-8bbe-ebf97e2e5243" providerId="ADAL" clId="{CC0A4A64-D8DC-3945-995A-D51B508EDBCF}" dt="2024-09-02T23:40:05.088" v="4208" actId="478"/>
          <ac:picMkLst>
            <pc:docMk/>
            <pc:sldMk cId="3343531676" sldId="259"/>
            <ac:picMk id="4" creationId="{48C2E10C-AF44-C8B7-CF98-24E86BE0D0F4}"/>
          </ac:picMkLst>
        </pc:picChg>
        <pc:picChg chg="add mod">
          <ac:chgData name="Law, Michael" userId="c3b9f6a3-ce4c-45ab-8bbe-ebf97e2e5243" providerId="ADAL" clId="{CC0A4A64-D8DC-3945-995A-D51B508EDBCF}" dt="2024-09-02T23:40:45.600" v="4216" actId="1076"/>
          <ac:picMkLst>
            <pc:docMk/>
            <pc:sldMk cId="3343531676" sldId="259"/>
            <ac:picMk id="6" creationId="{8635EAE6-9190-2287-2608-7A033DC91FBA}"/>
          </ac:picMkLst>
        </pc:picChg>
      </pc:sldChg>
      <pc:sldChg chg="modNotesTx">
        <pc:chgData name="Law, Michael" userId="c3b9f6a3-ce4c-45ab-8bbe-ebf97e2e5243" providerId="ADAL" clId="{CC0A4A64-D8DC-3945-995A-D51B508EDBCF}" dt="2024-08-27T18:02:58.591" v="2565" actId="20577"/>
        <pc:sldMkLst>
          <pc:docMk/>
          <pc:sldMk cId="17839068" sldId="260"/>
        </pc:sldMkLst>
      </pc:sldChg>
      <pc:sldChg chg="modNotesTx">
        <pc:chgData name="Law, Michael" userId="c3b9f6a3-ce4c-45ab-8bbe-ebf97e2e5243" providerId="ADAL" clId="{CC0A4A64-D8DC-3945-995A-D51B508EDBCF}" dt="2024-08-27T18:00:57.174" v="2030" actId="20577"/>
        <pc:sldMkLst>
          <pc:docMk/>
          <pc:sldMk cId="3735412140" sldId="261"/>
        </pc:sldMkLst>
      </pc:sldChg>
      <pc:sldChg chg="modNotesTx">
        <pc:chgData name="Law, Michael" userId="c3b9f6a3-ce4c-45ab-8bbe-ebf97e2e5243" providerId="ADAL" clId="{CC0A4A64-D8DC-3945-995A-D51B508EDBCF}" dt="2024-08-27T18:06:32.390" v="3195" actId="20577"/>
        <pc:sldMkLst>
          <pc:docMk/>
          <pc:sldMk cId="977891943" sldId="262"/>
        </pc:sldMkLst>
      </pc:sldChg>
      <pc:sldChg chg="modSp mod modNotesTx">
        <pc:chgData name="Law, Michael" userId="c3b9f6a3-ce4c-45ab-8bbe-ebf97e2e5243" providerId="ADAL" clId="{CC0A4A64-D8DC-3945-995A-D51B508EDBCF}" dt="2024-08-29T11:11:47.497" v="4171" actId="14100"/>
        <pc:sldMkLst>
          <pc:docMk/>
          <pc:sldMk cId="1167710541" sldId="263"/>
        </pc:sldMkLst>
        <pc:spChg chg="mod">
          <ac:chgData name="Law, Michael" userId="c3b9f6a3-ce4c-45ab-8bbe-ebf97e2e5243" providerId="ADAL" clId="{CC0A4A64-D8DC-3945-995A-D51B508EDBCF}" dt="2024-08-29T11:11:47.497" v="4171" actId="14100"/>
          <ac:spMkLst>
            <pc:docMk/>
            <pc:sldMk cId="1167710541" sldId="263"/>
            <ac:spMk id="3" creationId="{8B6A2772-83B5-D3FC-0E7E-6B794678E073}"/>
          </ac:spMkLst>
        </pc:spChg>
      </pc:sldChg>
      <pc:sldChg chg="modNotesTx">
        <pc:chgData name="Law, Michael" userId="c3b9f6a3-ce4c-45ab-8bbe-ebf97e2e5243" providerId="ADAL" clId="{CC0A4A64-D8DC-3945-995A-D51B508EDBCF}" dt="2024-08-27T18:10:25.882" v="4160" actId="20577"/>
        <pc:sldMkLst>
          <pc:docMk/>
          <pc:sldMk cId="2967237327" sldId="265"/>
        </pc:sldMkLst>
      </pc:sldChg>
      <pc:sldChg chg="modSp">
        <pc:chgData name="Law, Michael" userId="c3b9f6a3-ce4c-45ab-8bbe-ebf97e2e5243" providerId="ADAL" clId="{CC0A4A64-D8DC-3945-995A-D51B508EDBCF}" dt="2024-08-27T17:52:33.072" v="0"/>
        <pc:sldMkLst>
          <pc:docMk/>
          <pc:sldMk cId="2046369330" sldId="266"/>
        </pc:sldMkLst>
        <pc:picChg chg="mod">
          <ac:chgData name="Law, Michael" userId="c3b9f6a3-ce4c-45ab-8bbe-ebf97e2e5243" providerId="ADAL" clId="{CC0A4A64-D8DC-3945-995A-D51B508EDBCF}" dt="2024-08-27T17:52:33.072" v="0"/>
          <ac:picMkLst>
            <pc:docMk/>
            <pc:sldMk cId="2046369330" sldId="266"/>
            <ac:picMk id="6" creationId="{49885CA2-8B3C-2A45-0684-23B7699AC736}"/>
          </ac:picMkLst>
        </pc:picChg>
      </pc:sldChg>
    </pc:docChg>
  </pc:docChgLst>
  <pc:docChgLst>
    <pc:chgData name="Boakes, Norma" userId="S::norma.boakes@stockton.edu::c315635f-c65e-4333-927f-9d5dbfa36bf3" providerId="AD" clId="Web-{3868CC46-FA31-1EC6-6D5D-E304F3E1BF95}"/>
    <pc:docChg chg="mod modSld">
      <pc:chgData name="Boakes, Norma" userId="S::norma.boakes@stockton.edu::c315635f-c65e-4333-927f-9d5dbfa36bf3" providerId="AD" clId="Web-{3868CC46-FA31-1EC6-6D5D-E304F3E1BF95}" dt="2024-08-27T17:26:46.787" v="14"/>
      <pc:docMkLst>
        <pc:docMk/>
      </pc:docMkLst>
      <pc:sldChg chg="addSp delSp modSp mod setBg">
        <pc:chgData name="Boakes, Norma" userId="S::norma.boakes@stockton.edu::c315635f-c65e-4333-927f-9d5dbfa36bf3" providerId="AD" clId="Web-{3868CC46-FA31-1EC6-6D5D-E304F3E1BF95}" dt="2024-08-27T17:24:22.503" v="13" actId="1076"/>
        <pc:sldMkLst>
          <pc:docMk/>
          <pc:sldMk cId="2046369330" sldId="266"/>
        </pc:sldMkLst>
        <pc:spChg chg="mod">
          <ac:chgData name="Boakes, Norma" userId="S::norma.boakes@stockton.edu::c315635f-c65e-4333-927f-9d5dbfa36bf3" providerId="AD" clId="Web-{3868CC46-FA31-1EC6-6D5D-E304F3E1BF95}" dt="2024-08-27T17:24:09.705" v="9"/>
          <ac:spMkLst>
            <pc:docMk/>
            <pc:sldMk cId="2046369330" sldId="266"/>
            <ac:spMk id="2" creationId="{42FBF63E-E5C0-00D7-353F-CC16A469BDF5}"/>
          </ac:spMkLst>
        </pc:spChg>
        <pc:spChg chg="mod">
          <ac:chgData name="Boakes, Norma" userId="S::norma.boakes@stockton.edu::c315635f-c65e-4333-927f-9d5dbfa36bf3" providerId="AD" clId="Web-{3868CC46-FA31-1EC6-6D5D-E304F3E1BF95}" dt="2024-08-27T17:24:09.705" v="9"/>
          <ac:spMkLst>
            <pc:docMk/>
            <pc:sldMk cId="2046369330" sldId="266"/>
            <ac:spMk id="3" creationId="{0F6A9138-2817-8994-9EA2-72C300BF62CC}"/>
          </ac:spMkLst>
        </pc:spChg>
        <pc:spChg chg="add del">
          <ac:chgData name="Boakes, Norma" userId="S::norma.boakes@stockton.edu::c315635f-c65e-4333-927f-9d5dbfa36bf3" providerId="AD" clId="Web-{3868CC46-FA31-1EC6-6D5D-E304F3E1BF95}" dt="2024-08-27T17:24:09.705" v="9"/>
          <ac:spMkLst>
            <pc:docMk/>
            <pc:sldMk cId="2046369330" sldId="266"/>
            <ac:spMk id="9" creationId="{058A14AF-9FB5-4CC7-BA35-E8E85D3EDF0E}"/>
          </ac:spMkLst>
        </pc:spChg>
        <pc:spChg chg="add del">
          <ac:chgData name="Boakes, Norma" userId="S::norma.boakes@stockton.edu::c315635f-c65e-4333-927f-9d5dbfa36bf3" providerId="AD" clId="Web-{3868CC46-FA31-1EC6-6D5D-E304F3E1BF95}" dt="2024-08-27T17:24:09.705" v="9"/>
          <ac:spMkLst>
            <pc:docMk/>
            <pc:sldMk cId="2046369330" sldId="266"/>
            <ac:spMk id="11" creationId="{3A9A4357-BD1D-4622-A4FE-766E6AB8DE84}"/>
          </ac:spMkLst>
        </pc:spChg>
        <pc:spChg chg="add del">
          <ac:chgData name="Boakes, Norma" userId="S::norma.boakes@stockton.edu::c315635f-c65e-4333-927f-9d5dbfa36bf3" providerId="AD" clId="Web-{3868CC46-FA31-1EC6-6D5D-E304F3E1BF95}" dt="2024-08-27T17:24:09.705" v="9"/>
          <ac:spMkLst>
            <pc:docMk/>
            <pc:sldMk cId="2046369330" sldId="266"/>
            <ac:spMk id="13" creationId="{E659831F-0D9A-4C63-9EBB-8435B85A440F}"/>
          </ac:spMkLst>
        </pc:spChg>
        <pc:spChg chg="add del">
          <ac:chgData name="Boakes, Norma" userId="S::norma.boakes@stockton.edu::c315635f-c65e-4333-927f-9d5dbfa36bf3" providerId="AD" clId="Web-{3868CC46-FA31-1EC6-6D5D-E304F3E1BF95}" dt="2024-08-27T17:24:09.705" v="9"/>
          <ac:spMkLst>
            <pc:docMk/>
            <pc:sldMk cId="2046369330" sldId="266"/>
            <ac:spMk id="15" creationId="{E6995CE5-F890-4ABA-82A2-26507CE8D2A3}"/>
          </ac:spMkLst>
        </pc:spChg>
        <pc:picChg chg="add mod">
          <ac:chgData name="Boakes, Norma" userId="S::norma.boakes@stockton.edu::c315635f-c65e-4333-927f-9d5dbfa36bf3" providerId="AD" clId="Web-{3868CC46-FA31-1EC6-6D5D-E304F3E1BF95}" dt="2024-08-27T17:24:22.503" v="13" actId="1076"/>
          <ac:picMkLst>
            <pc:docMk/>
            <pc:sldMk cId="2046369330" sldId="266"/>
            <ac:picMk id="4" creationId="{BA5FCDC7-D1CD-ECF7-E81A-2B30B34E7EFA}"/>
          </ac:picMkLst>
        </pc:picChg>
      </pc:sldChg>
    </pc:docChg>
  </pc:docChgLst>
  <pc:docChgLst>
    <pc:chgData name="Law, Michael" userId="S::michael.law@stockton.edu::c3b9f6a3-ce4c-45ab-8bbe-ebf97e2e5243" providerId="AD" clId="Web-{63C93073-B78C-FAA8-5B0F-B0DDFA38F96C}"/>
    <pc:docChg chg="mod modSld">
      <pc:chgData name="Law, Michael" userId="S::michael.law@stockton.edu::c3b9f6a3-ce4c-45ab-8bbe-ebf97e2e5243" providerId="AD" clId="Web-{63C93073-B78C-FAA8-5B0F-B0DDFA38F96C}" dt="2024-08-27T17:45:36.708" v="29" actId="14100"/>
      <pc:docMkLst>
        <pc:docMk/>
      </pc:docMkLst>
      <pc:sldChg chg="addSp delSp modSp">
        <pc:chgData name="Law, Michael" userId="S::michael.law@stockton.edu::c3b9f6a3-ce4c-45ab-8bbe-ebf97e2e5243" providerId="AD" clId="Web-{63C93073-B78C-FAA8-5B0F-B0DDFA38F96C}" dt="2024-08-27T17:45:36.708" v="29" actId="14100"/>
        <pc:sldMkLst>
          <pc:docMk/>
          <pc:sldMk cId="2046369330" sldId="266"/>
        </pc:sldMkLst>
        <pc:spChg chg="mod">
          <ac:chgData name="Law, Michael" userId="S::michael.law@stockton.edu::c3b9f6a3-ce4c-45ab-8bbe-ebf97e2e5243" providerId="AD" clId="Web-{63C93073-B78C-FAA8-5B0F-B0DDFA38F96C}" dt="2024-08-27T17:40:48.807" v="9" actId="14100"/>
          <ac:spMkLst>
            <pc:docMk/>
            <pc:sldMk cId="2046369330" sldId="266"/>
            <ac:spMk id="3" creationId="{0F6A9138-2817-8994-9EA2-72C300BF62CC}"/>
          </ac:spMkLst>
        </pc:spChg>
        <pc:picChg chg="del mod">
          <ac:chgData name="Law, Michael" userId="S::michael.law@stockton.edu::c3b9f6a3-ce4c-45ab-8bbe-ebf97e2e5243" providerId="AD" clId="Web-{63C93073-B78C-FAA8-5B0F-B0DDFA38F96C}" dt="2024-08-27T17:40:39.994" v="7"/>
          <ac:picMkLst>
            <pc:docMk/>
            <pc:sldMk cId="2046369330" sldId="266"/>
            <ac:picMk id="4" creationId="{BA5FCDC7-D1CD-ECF7-E81A-2B30B34E7EFA}"/>
          </ac:picMkLst>
        </pc:picChg>
        <pc:picChg chg="add del mod">
          <ac:chgData name="Law, Michael" userId="S::michael.law@stockton.edu::c3b9f6a3-ce4c-45ab-8bbe-ebf97e2e5243" providerId="AD" clId="Web-{63C93073-B78C-FAA8-5B0F-B0DDFA38F96C}" dt="2024-08-27T17:41:13.276" v="15"/>
          <ac:picMkLst>
            <pc:docMk/>
            <pc:sldMk cId="2046369330" sldId="266"/>
            <ac:picMk id="5" creationId="{EEDAF333-A805-C61F-5470-169C2141C6FB}"/>
          </ac:picMkLst>
        </pc:picChg>
        <pc:picChg chg="add mod">
          <ac:chgData name="Law, Michael" userId="S::michael.law@stockton.edu::c3b9f6a3-ce4c-45ab-8bbe-ebf97e2e5243" providerId="AD" clId="Web-{63C93073-B78C-FAA8-5B0F-B0DDFA38F96C}" dt="2024-08-27T17:45:36.708" v="29" actId="14100"/>
          <ac:picMkLst>
            <pc:docMk/>
            <pc:sldMk cId="2046369330" sldId="266"/>
            <ac:picMk id="6" creationId="{49885CA2-8B3C-2A45-0684-23B7699AC736}"/>
          </ac:picMkLst>
        </pc:picChg>
      </pc:sldChg>
    </pc:docChg>
  </pc:docChgLst>
  <pc:docChgLst>
    <pc:chgData name="Boakes, Norma" userId="S::norma.boakes@stockton.edu::c315635f-c65e-4333-927f-9d5dbfa36bf3" providerId="AD" clId="Web-{56504D73-2E5C-5649-4DB7-38F412FF88AE}"/>
    <pc:docChg chg="addSld delSld modSld">
      <pc:chgData name="Boakes, Norma" userId="S::norma.boakes@stockton.edu::c315635f-c65e-4333-927f-9d5dbfa36bf3" providerId="AD" clId="Web-{56504D73-2E5C-5649-4DB7-38F412FF88AE}" dt="2024-08-26T14:52:30.606" v="333" actId="20577"/>
      <pc:docMkLst>
        <pc:docMk/>
      </pc:docMkLst>
      <pc:sldChg chg="new del">
        <pc:chgData name="Boakes, Norma" userId="S::norma.boakes@stockton.edu::c315635f-c65e-4333-927f-9d5dbfa36bf3" providerId="AD" clId="Web-{56504D73-2E5C-5649-4DB7-38F412FF88AE}" dt="2024-08-26T14:43:53.845" v="1"/>
        <pc:sldMkLst>
          <pc:docMk/>
          <pc:sldMk cId="1552314221" sldId="259"/>
        </pc:sldMkLst>
      </pc:sldChg>
      <pc:sldChg chg="addSp delSp modSp new mod setBg">
        <pc:chgData name="Boakes, Norma" userId="S::norma.boakes@stockton.edu::c315635f-c65e-4333-927f-9d5dbfa36bf3" providerId="AD" clId="Web-{56504D73-2E5C-5649-4DB7-38F412FF88AE}" dt="2024-08-26T14:52:30.606" v="333" actId="20577"/>
        <pc:sldMkLst>
          <pc:docMk/>
          <pc:sldMk cId="3343531676" sldId="259"/>
        </pc:sldMkLst>
        <pc:spChg chg="mod">
          <ac:chgData name="Boakes, Norma" userId="S::norma.boakes@stockton.edu::c315635f-c65e-4333-927f-9d5dbfa36bf3" providerId="AD" clId="Web-{56504D73-2E5C-5649-4DB7-38F412FF88AE}" dt="2024-08-26T14:52:07.653" v="327"/>
          <ac:spMkLst>
            <pc:docMk/>
            <pc:sldMk cId="3343531676" sldId="259"/>
            <ac:spMk id="2" creationId="{C4293C9A-A2E8-4867-F156-79FDE06BD937}"/>
          </ac:spMkLst>
        </pc:spChg>
        <pc:spChg chg="mod">
          <ac:chgData name="Boakes, Norma" userId="S::norma.boakes@stockton.edu::c315635f-c65e-4333-927f-9d5dbfa36bf3" providerId="AD" clId="Web-{56504D73-2E5C-5649-4DB7-38F412FF88AE}" dt="2024-08-26T14:52:30.606" v="333" actId="20577"/>
          <ac:spMkLst>
            <pc:docMk/>
            <pc:sldMk cId="3343531676" sldId="259"/>
            <ac:spMk id="3" creationId="{3C9557AD-E08F-0658-5C80-5D0619CCFBCD}"/>
          </ac:spMkLst>
        </pc:spChg>
        <pc:spChg chg="add del">
          <ac:chgData name="Boakes, Norma" userId="S::norma.boakes@stockton.edu::c315635f-c65e-4333-927f-9d5dbfa36bf3" providerId="AD" clId="Web-{56504D73-2E5C-5649-4DB7-38F412FF88AE}" dt="2024-08-26T14:52:07.637" v="326"/>
          <ac:spMkLst>
            <pc:docMk/>
            <pc:sldMk cId="3343531676" sldId="259"/>
            <ac:spMk id="9" creationId="{9F7D5CDA-D291-4307-BF55-1381FED29634}"/>
          </ac:spMkLst>
        </pc:spChg>
        <pc:spChg chg="add">
          <ac:chgData name="Boakes, Norma" userId="S::norma.boakes@stockton.edu::c315635f-c65e-4333-927f-9d5dbfa36bf3" providerId="AD" clId="Web-{56504D73-2E5C-5649-4DB7-38F412FF88AE}" dt="2024-08-26T14:52:07.653" v="327"/>
          <ac:spMkLst>
            <pc:docMk/>
            <pc:sldMk cId="3343531676" sldId="259"/>
            <ac:spMk id="11" creationId="{7004738A-9D34-43E8-97D2-CA0EED4F8BE0}"/>
          </ac:spMkLst>
        </pc:spChg>
        <pc:spChg chg="add">
          <ac:chgData name="Boakes, Norma" userId="S::norma.boakes@stockton.edu::c315635f-c65e-4333-927f-9d5dbfa36bf3" providerId="AD" clId="Web-{56504D73-2E5C-5649-4DB7-38F412FF88AE}" dt="2024-08-26T14:52:07.653" v="327"/>
          <ac:spMkLst>
            <pc:docMk/>
            <pc:sldMk cId="3343531676" sldId="259"/>
            <ac:spMk id="12" creationId="{12609869-9E80-471B-A487-A53288E0E791}"/>
          </ac:spMkLst>
        </pc:spChg>
        <pc:spChg chg="add">
          <ac:chgData name="Boakes, Norma" userId="S::norma.boakes@stockton.edu::c315635f-c65e-4333-927f-9d5dbfa36bf3" providerId="AD" clId="Web-{56504D73-2E5C-5649-4DB7-38F412FF88AE}" dt="2024-08-26T14:52:07.653" v="327"/>
          <ac:spMkLst>
            <pc:docMk/>
            <pc:sldMk cId="3343531676" sldId="259"/>
            <ac:spMk id="13" creationId="{B8B8D07F-F13E-443E-BA68-2D26672D76B9}"/>
          </ac:spMkLst>
        </pc:spChg>
        <pc:spChg chg="add">
          <ac:chgData name="Boakes, Norma" userId="S::norma.boakes@stockton.edu::c315635f-c65e-4333-927f-9d5dbfa36bf3" providerId="AD" clId="Web-{56504D73-2E5C-5649-4DB7-38F412FF88AE}" dt="2024-08-26T14:52:07.653" v="327"/>
          <ac:spMkLst>
            <pc:docMk/>
            <pc:sldMk cId="3343531676" sldId="259"/>
            <ac:spMk id="15" creationId="{2813A4FA-24A5-41ED-A534-3807D1B2F344}"/>
          </ac:spMkLst>
        </pc:spChg>
        <pc:spChg chg="add">
          <ac:chgData name="Boakes, Norma" userId="S::norma.boakes@stockton.edu::c315635f-c65e-4333-927f-9d5dbfa36bf3" providerId="AD" clId="Web-{56504D73-2E5C-5649-4DB7-38F412FF88AE}" dt="2024-08-26T14:52:07.653" v="327"/>
          <ac:spMkLst>
            <pc:docMk/>
            <pc:sldMk cId="3343531676" sldId="259"/>
            <ac:spMk id="17" creationId="{C3944F27-CA70-4E84-A51A-E6BF89558979}"/>
          </ac:spMkLst>
        </pc:spChg>
        <pc:picChg chg="add mod">
          <ac:chgData name="Boakes, Norma" userId="S::norma.boakes@stockton.edu::c315635f-c65e-4333-927f-9d5dbfa36bf3" providerId="AD" clId="Web-{56504D73-2E5C-5649-4DB7-38F412FF88AE}" dt="2024-08-26T14:52:07.653" v="327"/>
          <ac:picMkLst>
            <pc:docMk/>
            <pc:sldMk cId="3343531676" sldId="259"/>
            <ac:picMk id="4" creationId="{48C2E10C-AF44-C8B7-CF98-24E86BE0D0F4}"/>
          </ac:picMkLst>
        </pc:picChg>
      </pc:sldChg>
    </pc:docChg>
  </pc:docChgLst>
</pc:chgInfo>
</file>

<file path=ppt/comments/modernComment_10C_9F864F2.xml><?xml version="1.0" encoding="utf-8"?>
<p188:cmLst xmlns:a="http://schemas.openxmlformats.org/drawingml/2006/main" xmlns:r="http://schemas.openxmlformats.org/officeDocument/2006/relationships" xmlns:p188="http://schemas.microsoft.com/office/powerpoint/2018/8/main">
  <p188:cm id="{A4FD2F2B-20FE-4C8D-A1C0-6CE134DF7CD8}" authorId="{FC5290C2-9618-8717-2479-0A9885EA876E}" created="2024-08-27T17:27:25.225">
    <ac:deMkLst xmlns:ac="http://schemas.microsoft.com/office/drawing/2013/main/command">
      <pc:docMk xmlns:pc="http://schemas.microsoft.com/office/powerpoint/2013/main/command"/>
      <pc:sldMk xmlns:pc="http://schemas.microsoft.com/office/powerpoint/2013/main/command" cId="167273714" sldId="268"/>
      <ac:spMk id="2" creationId="{1CA52A6D-1627-2C91-D099-030818CCEAC6}"/>
    </ac:deMkLst>
    <p188:replyLst>
      <p188:reply id="{A004EF4A-8549-461A-BA8C-5EDCEDDCCDD0}" authorId="{4A2F39B3-2B3C-93C0-D430-57D73B4E29DE}" created="2024-08-27T17:44:14.268">
        <p188:txBody>
          <a:bodyPr/>
          <a:lstStyle/>
          <a:p>
            <a:r>
              <a:rPr lang="en-US"/>
              <a:t>I'm planning to click on the link. I don't have a full handle on the list of how faculty can get involved, but the website will</a:t>
            </a:r>
          </a:p>
        </p188:txBody>
      </p188:reply>
    </p188:replyLst>
    <p188:txBody>
      <a:bodyPr/>
      <a:lstStyle/>
      <a:p>
        <a:r>
          <a:rPr lang="en-US"/>
          <a:t>Do you want to list things to anticipate and look for to get involved?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6D6459-D47F-4B10-8F7A-4F1FD5DF7E98}" type="datetimeFigureOut">
              <a:t>9/2/2024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8282A-8BAC-4FFA-A241-2FEDAE9DF180}" type="slidenum">
              <a:t>‹#›</a:t>
            </a:fld>
            <a:endParaRPr lang="en-US"/>
          </a:p>
        </p:txBody>
      </p:sp>
    </p:spTree>
    <p:extLst>
      <p:ext uri="{BB962C8B-B14F-4D97-AF65-F5344CB8AC3E}">
        <p14:creationId xmlns:p14="http://schemas.microsoft.com/office/powerpoint/2010/main" val="2590060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Before we start our discussion of strategic planning, it would first be important to identify what we mean when we say ‘strategy’.</a:t>
            </a:r>
          </a:p>
          <a:p>
            <a:endParaRPr lang="en-US"/>
          </a:p>
          <a:p>
            <a:r>
              <a:rPr lang="en-US"/>
              <a:t>When we think of strategy we should first consider how our mission, vision and values connect to the realities of the external marketplace. </a:t>
            </a:r>
          </a:p>
          <a:p>
            <a:r>
              <a:rPr lang="en-US"/>
              <a:t>A first step in this is identifying how we view our current mission, vision and values. Have these shifted over the course of the last five years? The external market certainly has with the decrease in students. How do we, as a university, find our niche in the context of the external pressures?</a:t>
            </a:r>
          </a:p>
          <a:p>
            <a:endParaRPr lang="en-US"/>
          </a:p>
          <a:p>
            <a:r>
              <a:rPr lang="en-US"/>
              <a:t>Defining a strategy requires us to make choices. We cannot be all things to all people as a university. We need to focus on a limited set of priorities that are achievable in the timeline of a strategic plan. We have a set of choices that we can make to define our direction. The first step is to define what those choices are and then to determine which of these we want to prioritize.</a:t>
            </a:r>
          </a:p>
          <a:p>
            <a:endParaRPr lang="en-US"/>
          </a:p>
          <a:p>
            <a:r>
              <a:rPr lang="en-US"/>
              <a:t>We also need to think about how strategy and operations are </a:t>
            </a:r>
            <a:r>
              <a:rPr lang="en-US" err="1"/>
              <a:t>distinct,yet</a:t>
            </a:r>
            <a:r>
              <a:rPr lang="en-US"/>
              <a:t> intertwined. Frequently, strategic plans become very good operational plans but have no strategy to back them up. We can think of strategy as the purpose to take operational steps.</a:t>
            </a:r>
          </a:p>
        </p:txBody>
      </p:sp>
      <p:sp>
        <p:nvSpPr>
          <p:cNvPr id="4" name="Slide Number Placeholder 3"/>
          <p:cNvSpPr>
            <a:spLocks noGrp="1"/>
          </p:cNvSpPr>
          <p:nvPr>
            <p:ph type="sldNum" sz="quarter" idx="5"/>
          </p:nvPr>
        </p:nvSpPr>
        <p:spPr/>
        <p:txBody>
          <a:bodyPr/>
          <a:lstStyle/>
          <a:p>
            <a:fld id="{AC08282A-8BAC-4FFA-A241-2FEDAE9DF180}" type="slidenum">
              <a:rPr lang="en-US" smtClean="0"/>
              <a:t>2</a:t>
            </a:fld>
            <a:endParaRPr lang="en-US"/>
          </a:p>
        </p:txBody>
      </p:sp>
    </p:spTree>
    <p:extLst>
      <p:ext uri="{BB962C8B-B14F-4D97-AF65-F5344CB8AC3E}">
        <p14:creationId xmlns:p14="http://schemas.microsoft.com/office/powerpoint/2010/main" val="3184883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this framework, we might consider strategy to include our choices and our vision, while operations are the infrastructure that can support strategy. Obviously, these two are interrelated and need to exist in a balance between one another.</a:t>
            </a:r>
          </a:p>
        </p:txBody>
      </p:sp>
      <p:sp>
        <p:nvSpPr>
          <p:cNvPr id="4" name="Slide Number Placeholder 3"/>
          <p:cNvSpPr>
            <a:spLocks noGrp="1"/>
          </p:cNvSpPr>
          <p:nvPr>
            <p:ph type="sldNum" sz="quarter" idx="5"/>
          </p:nvPr>
        </p:nvSpPr>
        <p:spPr/>
        <p:txBody>
          <a:bodyPr/>
          <a:lstStyle/>
          <a:p>
            <a:fld id="{AC08282A-8BAC-4FFA-A241-2FEDAE9DF180}" type="slidenum">
              <a:rPr lang="en-US" smtClean="0"/>
              <a:t>3</a:t>
            </a:fld>
            <a:endParaRPr lang="en-US"/>
          </a:p>
        </p:txBody>
      </p:sp>
    </p:spTree>
    <p:extLst>
      <p:ext uri="{BB962C8B-B14F-4D97-AF65-F5344CB8AC3E}">
        <p14:creationId xmlns:p14="http://schemas.microsoft.com/office/powerpoint/2010/main" val="2093624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plan that is operational will have a great infrastructure, but the infrastructure exists in a vacuum. What is the purpose of investing resources into university operations if they are not aligned with a main goal. The operational costs should help to support different arms of a strategic plan.</a:t>
            </a:r>
          </a:p>
        </p:txBody>
      </p:sp>
      <p:sp>
        <p:nvSpPr>
          <p:cNvPr id="4" name="Slide Number Placeholder 3"/>
          <p:cNvSpPr>
            <a:spLocks noGrp="1"/>
          </p:cNvSpPr>
          <p:nvPr>
            <p:ph type="sldNum" sz="quarter" idx="5"/>
          </p:nvPr>
        </p:nvSpPr>
        <p:spPr/>
        <p:txBody>
          <a:bodyPr/>
          <a:lstStyle/>
          <a:p>
            <a:fld id="{AC08282A-8BAC-4FFA-A241-2FEDAE9DF180}" type="slidenum">
              <a:rPr lang="en-US" smtClean="0"/>
              <a:t>4</a:t>
            </a:fld>
            <a:endParaRPr lang="en-US"/>
          </a:p>
        </p:txBody>
      </p:sp>
    </p:spTree>
    <p:extLst>
      <p:ext uri="{BB962C8B-B14F-4D97-AF65-F5344CB8AC3E}">
        <p14:creationId xmlns:p14="http://schemas.microsoft.com/office/powerpoint/2010/main" val="2149274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contrast, we could develop a strategy that we do not have the infrastructure to support. If this is the case, we might say we want to become the leading regional center for a topic that we do not have the capabilities to support. So, when thinking of strategy, it is important to consider what we are capable of achieving. Note that part of a strategy might include building infrastructure to support it.</a:t>
            </a:r>
          </a:p>
        </p:txBody>
      </p:sp>
      <p:sp>
        <p:nvSpPr>
          <p:cNvPr id="4" name="Slide Number Placeholder 3"/>
          <p:cNvSpPr>
            <a:spLocks noGrp="1"/>
          </p:cNvSpPr>
          <p:nvPr>
            <p:ph type="sldNum" sz="quarter" idx="5"/>
          </p:nvPr>
        </p:nvSpPr>
        <p:spPr/>
        <p:txBody>
          <a:bodyPr/>
          <a:lstStyle/>
          <a:p>
            <a:fld id="{AC08282A-8BAC-4FFA-A241-2FEDAE9DF180}" type="slidenum">
              <a:rPr lang="en-US" smtClean="0"/>
              <a:t>5</a:t>
            </a:fld>
            <a:endParaRPr lang="en-US"/>
          </a:p>
        </p:txBody>
      </p:sp>
    </p:spTree>
    <p:extLst>
      <p:ext uri="{BB962C8B-B14F-4D97-AF65-F5344CB8AC3E}">
        <p14:creationId xmlns:p14="http://schemas.microsoft.com/office/powerpoint/2010/main" val="2430404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conceptual schema to think about this is that operations address how to do things right, while strategy is about the right things to do.</a:t>
            </a:r>
          </a:p>
          <a:p>
            <a:r>
              <a:rPr lang="en-US"/>
              <a:t>We, as a university community, are at a point where it will be critically important to define the right things to do. In a changing market, with a changing student population and view of secondary education, it will be more important than every to be forward thinking about how the university can develop a plan that helps guide our decisions for the next few years</a:t>
            </a:r>
          </a:p>
        </p:txBody>
      </p:sp>
      <p:sp>
        <p:nvSpPr>
          <p:cNvPr id="4" name="Slide Number Placeholder 3"/>
          <p:cNvSpPr>
            <a:spLocks noGrp="1"/>
          </p:cNvSpPr>
          <p:nvPr>
            <p:ph type="sldNum" sz="quarter" idx="5"/>
          </p:nvPr>
        </p:nvSpPr>
        <p:spPr/>
        <p:txBody>
          <a:bodyPr/>
          <a:lstStyle/>
          <a:p>
            <a:fld id="{AC08282A-8BAC-4FFA-A241-2FEDAE9DF180}" type="slidenum">
              <a:rPr lang="en-US" smtClean="0"/>
              <a:t>6</a:t>
            </a:fld>
            <a:endParaRPr lang="en-US"/>
          </a:p>
        </p:txBody>
      </p:sp>
    </p:spTree>
    <p:extLst>
      <p:ext uri="{BB962C8B-B14F-4D97-AF65-F5344CB8AC3E}">
        <p14:creationId xmlns:p14="http://schemas.microsoft.com/office/powerpoint/2010/main" val="985971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With this in mind, we have worked to develop the following five discussion topics. Please select one of the topics from above for discussion after the break. If your first choice is not available, please move to a second or third </a:t>
            </a:r>
            <a:r>
              <a:rPr lang="en-US" err="1">
                <a:ea typeface="Calibri"/>
                <a:cs typeface="Calibri"/>
              </a:rPr>
              <a:t>choice.When</a:t>
            </a:r>
            <a:r>
              <a:rPr lang="en-US">
                <a:ea typeface="Calibri"/>
                <a:cs typeface="Calibri"/>
              </a:rPr>
              <a:t> you return from the break, you will find your number topic on one of the round tables. From my left to right, the </a:t>
            </a:r>
            <a:r>
              <a:rPr lang="en-US" err="1">
                <a:ea typeface="Calibri"/>
                <a:cs typeface="Calibri"/>
              </a:rPr>
              <a:t>topcis</a:t>
            </a:r>
            <a:r>
              <a:rPr lang="en-US">
                <a:ea typeface="Calibri"/>
                <a:cs typeface="Calibri"/>
              </a:rPr>
              <a:t> will be 1-5 and are color coded for your convenience. We will provide ~20 minutes to discuss your topic in small groups. Each group will need someone designated as a notetaker, and will share the group notes on a central Excel document. The Excel document is divided by table number, so please be sure you are writing in the correct tab. After the time is up, you will have an opportunity to share one central idea or theme that came out of your discussions for the larger group.</a:t>
            </a:r>
          </a:p>
          <a:p>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AC08282A-8BAC-4FFA-A241-2FEDAE9DF180}" type="slidenum">
              <a:t>7</a:t>
            </a:fld>
            <a:endParaRPr lang="en-US"/>
          </a:p>
        </p:txBody>
      </p:sp>
    </p:spTree>
    <p:extLst>
      <p:ext uri="{BB962C8B-B14F-4D97-AF65-F5344CB8AC3E}">
        <p14:creationId xmlns:p14="http://schemas.microsoft.com/office/powerpoint/2010/main" val="655958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C08282A-8BAC-4FFA-A241-2FEDAE9DF180}" type="slidenum">
              <a:rPr lang="en-US" smtClean="0"/>
              <a:t>10</a:t>
            </a:fld>
            <a:endParaRPr lang="en-US"/>
          </a:p>
        </p:txBody>
      </p:sp>
    </p:spTree>
    <p:extLst>
      <p:ext uri="{BB962C8B-B14F-4D97-AF65-F5344CB8AC3E}">
        <p14:creationId xmlns:p14="http://schemas.microsoft.com/office/powerpoint/2010/main" val="2764609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424225-23E6-104B-A893-E6E25B7786D4}" type="datetimeFigureOut">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23142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424225-23E6-104B-A893-E6E25B7786D4}" type="datetimeFigureOut">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209054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424225-23E6-104B-A893-E6E25B7786D4}" type="datetimeFigureOut">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377161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424225-23E6-104B-A893-E6E25B7786D4}" type="datetimeFigureOut">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262357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424225-23E6-104B-A893-E6E25B7786D4}" type="datetimeFigureOut">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291401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424225-23E6-104B-A893-E6E25B7786D4}" type="datetimeFigureOut">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4072284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424225-23E6-104B-A893-E6E25B7786D4}" type="datetimeFigureOut">
              <a:rPr lang="en-US" smtClean="0"/>
              <a:t>9/2/2024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4283521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424225-23E6-104B-A893-E6E25B7786D4}" type="datetimeFigureOut">
              <a:rPr lang="en-US" smtClean="0"/>
              <a:t>9/2/2024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169284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24225-23E6-104B-A893-E6E25B7786D4}" type="datetimeFigureOut">
              <a:rPr lang="en-US" smtClean="0"/>
              <a:t>9/2/2024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27442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424225-23E6-104B-A893-E6E25B7786D4}" type="datetimeFigureOut">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2928589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424225-23E6-104B-A893-E6E25B7786D4}" type="datetimeFigureOut">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A2643-55C0-9A45-AD0A-750625113816}" type="slidenum">
              <a:rPr lang="en-US" smtClean="0"/>
              <a:t>‹#›</a:t>
            </a:fld>
            <a:endParaRPr lang="en-US"/>
          </a:p>
        </p:txBody>
      </p:sp>
    </p:spTree>
    <p:extLst>
      <p:ext uri="{BB962C8B-B14F-4D97-AF65-F5344CB8AC3E}">
        <p14:creationId xmlns:p14="http://schemas.microsoft.com/office/powerpoint/2010/main" val="2215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lumOff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BE424225-23E6-104B-A893-E6E25B7786D4}" type="datetimeFigureOut">
              <a:rPr lang="en-US" smtClean="0"/>
              <a:t>9/2/2024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185A2643-55C0-9A45-AD0A-750625113816}" type="slidenum">
              <a:rPr lang="en-US" smtClean="0"/>
              <a:t>‹#›</a:t>
            </a:fld>
            <a:endParaRPr lang="en-US"/>
          </a:p>
        </p:txBody>
      </p:sp>
    </p:spTree>
    <p:extLst>
      <p:ext uri="{BB962C8B-B14F-4D97-AF65-F5344CB8AC3E}">
        <p14:creationId xmlns:p14="http://schemas.microsoft.com/office/powerpoint/2010/main" val="5229222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aascu.org/resources-expertise/strategic-planning-collaborativ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ockton.edu/strategic-plan/new-planning-process-spring-2024.html" TargetMode="External"/><Relationship Id="rId2" Type="http://schemas.microsoft.com/office/2018/10/relationships/comments" Target="../comments/modernComment_10C_9F864F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inyurl.com/StratPlanDiscussionFFC"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7B29FD-93D9-78B1-B180-5E789B7BFE61}"/>
              </a:ext>
            </a:extLst>
          </p:cNvPr>
          <p:cNvSpPr>
            <a:spLocks noGrp="1"/>
          </p:cNvSpPr>
          <p:nvPr>
            <p:ph type="ctrTitle"/>
          </p:nvPr>
        </p:nvSpPr>
        <p:spPr>
          <a:xfrm>
            <a:off x="6367461" y="728664"/>
            <a:ext cx="4984813" cy="3157080"/>
          </a:xfrm>
          <a:noFill/>
        </p:spPr>
        <p:txBody>
          <a:bodyPr>
            <a:normAutofit/>
          </a:bodyPr>
          <a:lstStyle/>
          <a:p>
            <a:pPr algn="l"/>
            <a:r>
              <a:rPr lang="en-US" sz="5200"/>
              <a:t>Strategic Planning</a:t>
            </a:r>
          </a:p>
        </p:txBody>
      </p:sp>
      <p:sp>
        <p:nvSpPr>
          <p:cNvPr id="3" name="Subtitle 2">
            <a:extLst>
              <a:ext uri="{FF2B5EF4-FFF2-40B4-BE49-F238E27FC236}">
                <a16:creationId xmlns:a16="http://schemas.microsoft.com/office/drawing/2014/main" id="{217AA709-D4B8-4EEA-B58F-3A73169AE77F}"/>
              </a:ext>
            </a:extLst>
          </p:cNvPr>
          <p:cNvSpPr>
            <a:spLocks noGrp="1"/>
          </p:cNvSpPr>
          <p:nvPr>
            <p:ph type="subTitle" idx="1"/>
          </p:nvPr>
        </p:nvSpPr>
        <p:spPr>
          <a:xfrm>
            <a:off x="6367461" y="4072045"/>
            <a:ext cx="4984813" cy="2057289"/>
          </a:xfrm>
          <a:noFill/>
        </p:spPr>
        <p:txBody>
          <a:bodyPr>
            <a:normAutofit/>
          </a:bodyPr>
          <a:lstStyle/>
          <a:p>
            <a:pPr algn="l"/>
            <a:r>
              <a:rPr lang="en-US"/>
              <a:t>2024 Fall Faculty Conference</a:t>
            </a:r>
          </a:p>
          <a:p>
            <a:pPr algn="l"/>
            <a:r>
              <a:rPr lang="en-US"/>
              <a:t>Stockton University</a:t>
            </a:r>
          </a:p>
          <a:p>
            <a:pPr algn="l"/>
            <a:endParaRPr lang="en-US"/>
          </a:p>
        </p:txBody>
      </p:sp>
      <p:pic>
        <p:nvPicPr>
          <p:cNvPr id="7" name="Picture 6" descr="Circular jigsaw puzzle">
            <a:extLst>
              <a:ext uri="{FF2B5EF4-FFF2-40B4-BE49-F238E27FC236}">
                <a16:creationId xmlns:a16="http://schemas.microsoft.com/office/drawing/2014/main" id="{CD64080F-DA8E-371A-A07C-B3E48116DAC2}"/>
              </a:ext>
            </a:extLst>
          </p:cNvPr>
          <p:cNvPicPr>
            <a:picLocks noChangeAspect="1"/>
          </p:cNvPicPr>
          <p:nvPr/>
        </p:nvPicPr>
        <p:blipFill>
          <a:blip r:embed="rId2"/>
          <a:srcRect l="4314" r="37233" b="-1"/>
          <a:stretch/>
        </p:blipFill>
        <p:spPr>
          <a:xfrm>
            <a:off x="1" y="10"/>
            <a:ext cx="6005512" cy="6857990"/>
          </a:xfrm>
          <a:prstGeom prst="rect">
            <a:avLst/>
          </a:prstGeom>
        </p:spPr>
      </p:pic>
    </p:spTree>
    <p:extLst>
      <p:ext uri="{BB962C8B-B14F-4D97-AF65-F5344CB8AC3E}">
        <p14:creationId xmlns:p14="http://schemas.microsoft.com/office/powerpoint/2010/main" val="2838800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BE88D-B474-B61C-19C3-C7C3511EAEEF}"/>
              </a:ext>
            </a:extLst>
          </p:cNvPr>
          <p:cNvSpPr>
            <a:spLocks noGrp="1"/>
          </p:cNvSpPr>
          <p:nvPr>
            <p:ph type="title"/>
          </p:nvPr>
        </p:nvSpPr>
        <p:spPr/>
        <p:txBody>
          <a:bodyPr/>
          <a:lstStyle/>
          <a:p>
            <a:r>
              <a:rPr lang="en-US"/>
              <a:t>Why contribute to strategic planning?</a:t>
            </a:r>
          </a:p>
        </p:txBody>
      </p:sp>
      <p:sp>
        <p:nvSpPr>
          <p:cNvPr id="3" name="Content Placeholder 2">
            <a:extLst>
              <a:ext uri="{FF2B5EF4-FFF2-40B4-BE49-F238E27FC236}">
                <a16:creationId xmlns:a16="http://schemas.microsoft.com/office/drawing/2014/main" id="{6EABC9A9-AA48-FFE1-80D6-920AC4392A2D}"/>
              </a:ext>
            </a:extLst>
          </p:cNvPr>
          <p:cNvSpPr>
            <a:spLocks noGrp="1"/>
          </p:cNvSpPr>
          <p:nvPr>
            <p:ph idx="1"/>
          </p:nvPr>
        </p:nvSpPr>
        <p:spPr/>
        <p:txBody>
          <a:bodyPr vert="horz" lIns="91440" tIns="45720" rIns="91440" bIns="45720" rtlCol="0" anchor="t">
            <a:normAutofit/>
          </a:bodyPr>
          <a:lstStyle/>
          <a:p>
            <a:r>
              <a:rPr lang="en-US">
                <a:solidFill>
                  <a:srgbClr val="FFFF00"/>
                </a:solidFill>
              </a:rPr>
              <a:t>Faculty input will be integral</a:t>
            </a:r>
            <a:r>
              <a:rPr lang="en-US"/>
              <a:t> in determining university choices and direction of the plan</a:t>
            </a:r>
          </a:p>
          <a:p>
            <a:pPr lvl="1">
              <a:buFont typeface="Courier New" panose="020B0604020202020204" pitchFamily="34" charset="0"/>
              <a:buChar char="o"/>
            </a:pPr>
            <a:r>
              <a:rPr lang="en-US"/>
              <a:t>Strategic plan will direct the </a:t>
            </a:r>
            <a:r>
              <a:rPr lang="en-US">
                <a:solidFill>
                  <a:srgbClr val="FFFF00"/>
                </a:solidFill>
              </a:rPr>
              <a:t>allocation of university resources</a:t>
            </a:r>
          </a:p>
          <a:p>
            <a:r>
              <a:rPr lang="en-US">
                <a:solidFill>
                  <a:srgbClr val="FFFF00"/>
                </a:solidFill>
              </a:rPr>
              <a:t>Plan will not be exhaustive</a:t>
            </a:r>
            <a:r>
              <a:rPr lang="en-US"/>
              <a:t> of all ideas</a:t>
            </a:r>
          </a:p>
          <a:p>
            <a:pPr lvl="1">
              <a:buFont typeface="Courier New" panose="020B0604020202020204" pitchFamily="34" charset="0"/>
              <a:buChar char="o"/>
            </a:pPr>
            <a:r>
              <a:rPr lang="en-US"/>
              <a:t>Will be </a:t>
            </a:r>
            <a:r>
              <a:rPr lang="en-US">
                <a:solidFill>
                  <a:srgbClr val="FFFF00"/>
                </a:solidFill>
              </a:rPr>
              <a:t>narrowed and focused</a:t>
            </a:r>
            <a:r>
              <a:rPr lang="en-US"/>
              <a:t> on how to move the university forward</a:t>
            </a:r>
          </a:p>
          <a:p>
            <a:pPr lvl="1">
              <a:buFont typeface="Courier New" panose="020B0604020202020204" pitchFamily="34" charset="0"/>
              <a:buChar char="o"/>
            </a:pPr>
            <a:r>
              <a:rPr lang="en-US"/>
              <a:t>There will be </a:t>
            </a:r>
            <a:r>
              <a:rPr lang="en-US">
                <a:solidFill>
                  <a:srgbClr val="FFFF00"/>
                </a:solidFill>
              </a:rPr>
              <a:t>contributors and decision-makers</a:t>
            </a:r>
            <a:endParaRPr lang="en-US"/>
          </a:p>
          <a:p>
            <a:pPr marL="514350" indent="-514350"/>
            <a:r>
              <a:rPr lang="en-US"/>
              <a:t>Clear </a:t>
            </a:r>
            <a:r>
              <a:rPr lang="en-US">
                <a:solidFill>
                  <a:srgbClr val="FFFF00"/>
                </a:solidFill>
              </a:rPr>
              <a:t>priority</a:t>
            </a:r>
            <a:r>
              <a:rPr lang="en-US"/>
              <a:t> in the plan is supporting the </a:t>
            </a:r>
            <a:r>
              <a:rPr lang="en-US">
                <a:solidFill>
                  <a:srgbClr val="FFFF00"/>
                </a:solidFill>
              </a:rPr>
              <a:t>people in the university community</a:t>
            </a:r>
            <a:r>
              <a:rPr lang="en-US"/>
              <a:t> </a:t>
            </a:r>
            <a:endParaRPr lang="en-US">
              <a:solidFill>
                <a:srgbClr val="FFFFFF"/>
              </a:solidFill>
              <a:highlight>
                <a:srgbClr val="FFFF00"/>
              </a:highlight>
            </a:endParaRPr>
          </a:p>
          <a:p>
            <a:pPr marL="514350" indent="-514350"/>
            <a:r>
              <a:rPr lang="en-US">
                <a:solidFill>
                  <a:srgbClr val="FFFFFF"/>
                </a:solidFill>
              </a:rPr>
              <a:t>This is the first of </a:t>
            </a:r>
            <a:r>
              <a:rPr lang="en-US">
                <a:solidFill>
                  <a:srgbClr val="FFFF00"/>
                </a:solidFill>
              </a:rPr>
              <a:t>multiple opportunities to contribute</a:t>
            </a:r>
            <a:r>
              <a:rPr lang="en-US"/>
              <a:t> </a:t>
            </a:r>
            <a:endParaRPr lang="en-US">
              <a:solidFill>
                <a:srgbClr val="FFFFFF"/>
              </a:solidFill>
            </a:endParaRPr>
          </a:p>
          <a:p>
            <a:endParaRPr lang="en-US">
              <a:solidFill>
                <a:srgbClr val="FFFF00"/>
              </a:solidFill>
            </a:endParaRPr>
          </a:p>
          <a:p>
            <a:endParaRPr lang="en-US">
              <a:solidFill>
                <a:srgbClr val="FFFFFF"/>
              </a:solidFill>
            </a:endParaRPr>
          </a:p>
        </p:txBody>
      </p:sp>
    </p:spTree>
    <p:extLst>
      <p:ext uri="{BB962C8B-B14F-4D97-AF65-F5344CB8AC3E}">
        <p14:creationId xmlns:p14="http://schemas.microsoft.com/office/powerpoint/2010/main" val="2967237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BF63E-E5C0-00D7-353F-CC16A469BDF5}"/>
              </a:ext>
            </a:extLst>
          </p:cNvPr>
          <p:cNvSpPr>
            <a:spLocks noGrp="1"/>
          </p:cNvSpPr>
          <p:nvPr>
            <p:ph type="title"/>
          </p:nvPr>
        </p:nvSpPr>
        <p:spPr/>
        <p:txBody>
          <a:bodyPr/>
          <a:lstStyle/>
          <a:p>
            <a:r>
              <a:rPr lang="en-US"/>
              <a:t>AASCU strategic planning collaborative</a:t>
            </a:r>
          </a:p>
        </p:txBody>
      </p:sp>
      <p:sp>
        <p:nvSpPr>
          <p:cNvPr id="3" name="Content Placeholder 2">
            <a:extLst>
              <a:ext uri="{FF2B5EF4-FFF2-40B4-BE49-F238E27FC236}">
                <a16:creationId xmlns:a16="http://schemas.microsoft.com/office/drawing/2014/main" id="{0F6A9138-2817-8994-9EA2-72C300BF62CC}"/>
              </a:ext>
            </a:extLst>
          </p:cNvPr>
          <p:cNvSpPr>
            <a:spLocks noGrp="1"/>
          </p:cNvSpPr>
          <p:nvPr>
            <p:ph idx="1"/>
          </p:nvPr>
        </p:nvSpPr>
        <p:spPr>
          <a:xfrm>
            <a:off x="838200" y="1471839"/>
            <a:ext cx="10988285" cy="3493652"/>
          </a:xfrm>
        </p:spPr>
        <p:txBody>
          <a:bodyPr vert="horz" lIns="91440" tIns="45720" rIns="91440" bIns="45720" rtlCol="0" anchor="t">
            <a:normAutofit/>
          </a:bodyPr>
          <a:lstStyle/>
          <a:p>
            <a:r>
              <a:rPr lang="en-US"/>
              <a:t>Stockton is a member of the American Association for State Colleges and Universities </a:t>
            </a:r>
            <a:r>
              <a:rPr lang="en-US">
                <a:solidFill>
                  <a:srgbClr val="FFFF00"/>
                </a:solidFill>
                <a:hlinkClick r:id="rId2">
                  <a:extLst>
                    <a:ext uri="{A12FA001-AC4F-418D-AE19-62706E023703}">
                      <ahyp:hlinkClr xmlns:ahyp="http://schemas.microsoft.com/office/drawing/2018/hyperlinkcolor" val="tx"/>
                    </a:ext>
                  </a:extLst>
                </a:hlinkClick>
              </a:rPr>
              <a:t>strategic planning collaborative</a:t>
            </a:r>
          </a:p>
          <a:p>
            <a:pPr lvl="1">
              <a:buFont typeface="Courier New" panose="020B0604020202020204" pitchFamily="34" charset="0"/>
              <a:buChar char="o"/>
            </a:pPr>
            <a:r>
              <a:rPr lang="en-US"/>
              <a:t>California State University, Los Angeles</a:t>
            </a:r>
          </a:p>
          <a:p>
            <a:pPr lvl="1">
              <a:buFont typeface="Courier New" panose="020B0604020202020204" pitchFamily="34" charset="0"/>
              <a:buChar char="o"/>
            </a:pPr>
            <a:r>
              <a:rPr lang="en-US"/>
              <a:t>State University of New York, Oswego</a:t>
            </a:r>
          </a:p>
          <a:p>
            <a:pPr lvl="1">
              <a:buFont typeface="Courier New" panose="020B0604020202020204" pitchFamily="34" charset="0"/>
              <a:buChar char="o"/>
            </a:pPr>
            <a:r>
              <a:rPr lang="en-US"/>
              <a:t>Slippery Rock University of Pennsylvania</a:t>
            </a:r>
          </a:p>
          <a:p>
            <a:pPr lvl="1">
              <a:buFont typeface="Courier New" panose="020B0604020202020204" pitchFamily="34" charset="0"/>
              <a:buChar char="o"/>
            </a:pPr>
            <a:r>
              <a:rPr lang="en-US"/>
              <a:t>Montclair State University</a:t>
            </a:r>
          </a:p>
          <a:p>
            <a:pPr indent="-514350"/>
            <a:r>
              <a:rPr lang="en-US"/>
              <a:t>AASCU follows a </a:t>
            </a:r>
            <a:r>
              <a:rPr lang="en-US">
                <a:solidFill>
                  <a:srgbClr val="FFFF00"/>
                </a:solidFill>
              </a:rPr>
              <a:t>postsecondary value initiative</a:t>
            </a:r>
            <a:endParaRPr lang="en-US"/>
          </a:p>
        </p:txBody>
      </p:sp>
      <p:pic>
        <p:nvPicPr>
          <p:cNvPr id="6" name="Picture 5" descr="A blue background with white text&#10;&#10;Description automatically generated">
            <a:hlinkClick r:id="rId2"/>
            <a:extLst>
              <a:ext uri="{FF2B5EF4-FFF2-40B4-BE49-F238E27FC236}">
                <a16:creationId xmlns:a16="http://schemas.microsoft.com/office/drawing/2014/main" id="{49885CA2-8B3C-2A45-0684-23B7699AC736}"/>
              </a:ext>
            </a:extLst>
          </p:cNvPr>
          <p:cNvPicPr>
            <a:picLocks noChangeAspect="1"/>
          </p:cNvPicPr>
          <p:nvPr/>
        </p:nvPicPr>
        <p:blipFill>
          <a:blip r:embed="rId3"/>
          <a:stretch>
            <a:fillRect/>
          </a:stretch>
        </p:blipFill>
        <p:spPr>
          <a:xfrm>
            <a:off x="5042617" y="4384628"/>
            <a:ext cx="6780464" cy="2348620"/>
          </a:xfrm>
          <a:prstGeom prst="rect">
            <a:avLst/>
          </a:prstGeom>
        </p:spPr>
      </p:pic>
    </p:spTree>
    <p:extLst>
      <p:ext uri="{BB962C8B-B14F-4D97-AF65-F5344CB8AC3E}">
        <p14:creationId xmlns:p14="http://schemas.microsoft.com/office/powerpoint/2010/main" val="2046369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0BF5A-08F7-9BB2-E600-3C23BE3D8D38}"/>
              </a:ext>
            </a:extLst>
          </p:cNvPr>
          <p:cNvSpPr>
            <a:spLocks noGrp="1"/>
          </p:cNvSpPr>
          <p:nvPr>
            <p:ph type="title"/>
          </p:nvPr>
        </p:nvSpPr>
        <p:spPr/>
        <p:txBody>
          <a:bodyPr/>
          <a:lstStyle/>
          <a:p>
            <a:r>
              <a:rPr lang="en-US"/>
              <a:t>Postsecondary value initiative</a:t>
            </a:r>
          </a:p>
        </p:txBody>
      </p:sp>
      <p:sp>
        <p:nvSpPr>
          <p:cNvPr id="3" name="Content Placeholder 2">
            <a:extLst>
              <a:ext uri="{FF2B5EF4-FFF2-40B4-BE49-F238E27FC236}">
                <a16:creationId xmlns:a16="http://schemas.microsoft.com/office/drawing/2014/main" id="{6E621387-1BA4-12E0-6361-169209A50B37}"/>
              </a:ext>
            </a:extLst>
          </p:cNvPr>
          <p:cNvSpPr>
            <a:spLocks noGrp="1"/>
          </p:cNvSpPr>
          <p:nvPr>
            <p:ph idx="1"/>
          </p:nvPr>
        </p:nvSpPr>
        <p:spPr/>
        <p:txBody>
          <a:bodyPr vert="horz" lIns="91440" tIns="45720" rIns="91440" bIns="45720" rtlCol="0" anchor="t">
            <a:normAutofit/>
          </a:bodyPr>
          <a:lstStyle/>
          <a:p>
            <a:pPr marL="514350" indent="-514350">
              <a:buAutoNum type="arabicPeriod"/>
            </a:pPr>
            <a:r>
              <a:rPr lang="en-US">
                <a:solidFill>
                  <a:srgbClr val="FFFF00"/>
                </a:solidFill>
              </a:rPr>
              <a:t>Equalize access </a:t>
            </a:r>
            <a:r>
              <a:rPr lang="en-US"/>
              <a:t>to increase postsecondary value</a:t>
            </a:r>
          </a:p>
          <a:p>
            <a:pPr marL="514350" indent="-514350">
              <a:buAutoNum type="arabicPeriod"/>
            </a:pPr>
            <a:r>
              <a:rPr lang="en-US">
                <a:solidFill>
                  <a:srgbClr val="FFFF00"/>
                </a:solidFill>
              </a:rPr>
              <a:t>Remove affordability</a:t>
            </a:r>
            <a:r>
              <a:rPr lang="en-US"/>
              <a:t> as an impediment to postsecondary value</a:t>
            </a:r>
          </a:p>
          <a:p>
            <a:pPr marL="514350" indent="-514350">
              <a:buAutoNum type="arabicPeriod"/>
            </a:pPr>
            <a:r>
              <a:rPr lang="en-US">
                <a:solidFill>
                  <a:srgbClr val="FFFF00"/>
                </a:solidFill>
              </a:rPr>
              <a:t>Eliminate completion gaps</a:t>
            </a:r>
            <a:r>
              <a:rPr lang="en-US"/>
              <a:t> and </a:t>
            </a:r>
            <a:r>
              <a:rPr lang="en-US">
                <a:solidFill>
                  <a:srgbClr val="FFFF00"/>
                </a:solidFill>
              </a:rPr>
              <a:t>strengthen post-college outcomes</a:t>
            </a:r>
            <a:r>
              <a:rPr lang="en-US"/>
              <a:t> to ensure postsecondary value</a:t>
            </a:r>
          </a:p>
          <a:p>
            <a:pPr marL="514350" indent="-514350">
              <a:buAutoNum type="arabicPeriod"/>
            </a:pPr>
            <a:r>
              <a:rPr lang="en-US"/>
              <a:t>Improve data to </a:t>
            </a:r>
            <a:r>
              <a:rPr lang="en-US">
                <a:solidFill>
                  <a:srgbClr val="FFFF00"/>
                </a:solidFill>
              </a:rPr>
              <a:t>expose and address inequitable</a:t>
            </a:r>
            <a:r>
              <a:rPr lang="en-US"/>
              <a:t> postsecondary value</a:t>
            </a:r>
          </a:p>
          <a:p>
            <a:pPr marL="514350" indent="-514350">
              <a:buAutoNum type="arabicPeriod"/>
            </a:pPr>
            <a:r>
              <a:rPr lang="en-US">
                <a:solidFill>
                  <a:srgbClr val="FFFF00"/>
                </a:solidFill>
              </a:rPr>
              <a:t>Promote social justice</a:t>
            </a:r>
            <a:r>
              <a:rPr lang="en-US"/>
              <a:t> by providing equitable postsecondary value</a:t>
            </a:r>
          </a:p>
        </p:txBody>
      </p:sp>
    </p:spTree>
    <p:extLst>
      <p:ext uri="{BB962C8B-B14F-4D97-AF65-F5344CB8AC3E}">
        <p14:creationId xmlns:p14="http://schemas.microsoft.com/office/powerpoint/2010/main" val="486911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52A6D-1627-2C91-D099-030818CCEAC6}"/>
              </a:ext>
            </a:extLst>
          </p:cNvPr>
          <p:cNvSpPr>
            <a:spLocks noGrp="1"/>
          </p:cNvSpPr>
          <p:nvPr>
            <p:ph type="title"/>
          </p:nvPr>
        </p:nvSpPr>
        <p:spPr/>
        <p:txBody>
          <a:bodyPr/>
          <a:lstStyle/>
          <a:p>
            <a:r>
              <a:rPr lang="en-US"/>
              <a:t>Strategic Planning Steering Committee</a:t>
            </a:r>
          </a:p>
        </p:txBody>
      </p:sp>
      <p:sp>
        <p:nvSpPr>
          <p:cNvPr id="3" name="Content Placeholder 2">
            <a:extLst>
              <a:ext uri="{FF2B5EF4-FFF2-40B4-BE49-F238E27FC236}">
                <a16:creationId xmlns:a16="http://schemas.microsoft.com/office/drawing/2014/main" id="{A3DD873B-824C-38F0-5E00-0D8D9939F8FE}"/>
              </a:ext>
            </a:extLst>
          </p:cNvPr>
          <p:cNvSpPr>
            <a:spLocks noGrp="1"/>
          </p:cNvSpPr>
          <p:nvPr>
            <p:ph idx="1"/>
          </p:nvPr>
        </p:nvSpPr>
        <p:spPr/>
        <p:txBody>
          <a:bodyPr vert="horz" lIns="91440" tIns="45720" rIns="91440" bIns="45720" rtlCol="0" anchor="t">
            <a:normAutofit/>
          </a:bodyPr>
          <a:lstStyle/>
          <a:p>
            <a:r>
              <a:rPr lang="en-US"/>
              <a:t>Committee has been working over the summer</a:t>
            </a:r>
          </a:p>
          <a:p>
            <a:r>
              <a:rPr lang="en-US"/>
              <a:t>Committed to a transparent, collaborative, and relationship-focused process</a:t>
            </a:r>
          </a:p>
          <a:p>
            <a:r>
              <a:rPr lang="en-US"/>
              <a:t>Committee subgroups have been formed and will begin work</a:t>
            </a:r>
          </a:p>
          <a:p>
            <a:r>
              <a:rPr lang="en-US">
                <a:solidFill>
                  <a:srgbClr val="FFFF00"/>
                </a:solidFill>
                <a:hlinkClick r:id="rId3">
                  <a:extLst>
                    <a:ext uri="{A12FA001-AC4F-418D-AE19-62706E023703}">
                      <ahyp:hlinkClr xmlns:ahyp="http://schemas.microsoft.com/office/drawing/2018/hyperlinkcolor" val="tx"/>
                    </a:ext>
                  </a:extLst>
                </a:hlinkClick>
              </a:rPr>
              <a:t>Get involved!</a:t>
            </a:r>
          </a:p>
        </p:txBody>
      </p:sp>
    </p:spTree>
    <p:extLst>
      <p:ext uri="{BB962C8B-B14F-4D97-AF65-F5344CB8AC3E}">
        <p14:creationId xmlns:p14="http://schemas.microsoft.com/office/powerpoint/2010/main" val="167273714"/>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0359C-7595-AECC-D5F7-68E0824E4A78}"/>
              </a:ext>
            </a:extLst>
          </p:cNvPr>
          <p:cNvSpPr>
            <a:spLocks noGrp="1"/>
          </p:cNvSpPr>
          <p:nvPr>
            <p:ph type="title"/>
          </p:nvPr>
        </p:nvSpPr>
        <p:spPr/>
        <p:txBody>
          <a:bodyPr/>
          <a:lstStyle/>
          <a:p>
            <a:r>
              <a:rPr lang="en-US"/>
              <a:t>What is strategy?</a:t>
            </a:r>
          </a:p>
        </p:txBody>
      </p:sp>
      <p:sp>
        <p:nvSpPr>
          <p:cNvPr id="3" name="Content Placeholder 2">
            <a:extLst>
              <a:ext uri="{FF2B5EF4-FFF2-40B4-BE49-F238E27FC236}">
                <a16:creationId xmlns:a16="http://schemas.microsoft.com/office/drawing/2014/main" id="{6CA36F0A-F05E-92DB-706B-31A112AF3B74}"/>
              </a:ext>
            </a:extLst>
          </p:cNvPr>
          <p:cNvSpPr>
            <a:spLocks noGrp="1"/>
          </p:cNvSpPr>
          <p:nvPr>
            <p:ph idx="1"/>
          </p:nvPr>
        </p:nvSpPr>
        <p:spPr/>
        <p:txBody>
          <a:bodyPr/>
          <a:lstStyle/>
          <a:p>
            <a:r>
              <a:rPr lang="en-US"/>
              <a:t>The link between mission and the realities of the external, competitive marketplace</a:t>
            </a:r>
          </a:p>
          <a:p>
            <a:pPr lvl="1"/>
            <a:r>
              <a:rPr lang="en-US"/>
              <a:t>Need to define the current mission, vision, and values for the university</a:t>
            </a:r>
          </a:p>
          <a:p>
            <a:pPr lvl="1"/>
            <a:r>
              <a:rPr lang="en-US"/>
              <a:t>Strategy should have an external focus</a:t>
            </a:r>
          </a:p>
          <a:p>
            <a:r>
              <a:rPr lang="en-US"/>
              <a:t>Strategy is about choices associated with organizational direction</a:t>
            </a:r>
          </a:p>
          <a:p>
            <a:pPr lvl="1"/>
            <a:r>
              <a:rPr lang="en-US"/>
              <a:t>Important to articulate what our choices are</a:t>
            </a:r>
          </a:p>
          <a:p>
            <a:pPr lvl="1"/>
            <a:r>
              <a:rPr lang="en-US"/>
              <a:t>Strategic plan cannot include all choices that we have as a university</a:t>
            </a:r>
          </a:p>
          <a:p>
            <a:r>
              <a:rPr lang="en-US"/>
              <a:t>Strategy differs from operations</a:t>
            </a:r>
          </a:p>
          <a:p>
            <a:pPr lvl="1"/>
            <a:r>
              <a:rPr lang="en-US"/>
              <a:t>Strategy is the purpose for taking operational steps</a:t>
            </a:r>
          </a:p>
          <a:p>
            <a:pPr lvl="1"/>
            <a:endParaRPr lang="en-US"/>
          </a:p>
        </p:txBody>
      </p:sp>
      <p:sp>
        <p:nvSpPr>
          <p:cNvPr id="4" name="TextBox 3">
            <a:extLst>
              <a:ext uri="{FF2B5EF4-FFF2-40B4-BE49-F238E27FC236}">
                <a16:creationId xmlns:a16="http://schemas.microsoft.com/office/drawing/2014/main" id="{607B2082-8A07-08B2-9CA2-BB4E613A46C1}"/>
              </a:ext>
            </a:extLst>
          </p:cNvPr>
          <p:cNvSpPr txBox="1"/>
          <p:nvPr/>
        </p:nvSpPr>
        <p:spPr>
          <a:xfrm>
            <a:off x="3995802" y="6311900"/>
            <a:ext cx="7862024" cy="369332"/>
          </a:xfrm>
          <a:prstGeom prst="rect">
            <a:avLst/>
          </a:prstGeom>
          <a:noFill/>
        </p:spPr>
        <p:txBody>
          <a:bodyPr wrap="none" rtlCol="0">
            <a:spAutoFit/>
          </a:bodyPr>
          <a:lstStyle/>
          <a:p>
            <a:r>
              <a:rPr lang="en-US"/>
              <a:t>Peter Eckel and Cathy Trower, “Stop Planning!”. Inside Higher Ed. Feb 13, 2019</a:t>
            </a:r>
          </a:p>
        </p:txBody>
      </p:sp>
    </p:spTree>
    <p:extLst>
      <p:ext uri="{BB962C8B-B14F-4D97-AF65-F5344CB8AC3E}">
        <p14:creationId xmlns:p14="http://schemas.microsoft.com/office/powerpoint/2010/main" val="284090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940436-2375-8DE2-91E0-4723F954B7F5}"/>
              </a:ext>
            </a:extLst>
          </p:cNvPr>
          <p:cNvSpPr txBox="1"/>
          <p:nvPr/>
        </p:nvSpPr>
        <p:spPr>
          <a:xfrm>
            <a:off x="838200" y="681037"/>
            <a:ext cx="4646593" cy="523220"/>
          </a:xfrm>
          <a:prstGeom prst="rect">
            <a:avLst/>
          </a:prstGeom>
          <a:noFill/>
        </p:spPr>
        <p:txBody>
          <a:bodyPr wrap="none" rtlCol="0">
            <a:spAutoFit/>
          </a:bodyPr>
          <a:lstStyle/>
          <a:p>
            <a:r>
              <a:rPr lang="en-US" sz="2800"/>
              <a:t>Strategy = choices and vision</a:t>
            </a:r>
          </a:p>
        </p:txBody>
      </p:sp>
      <p:sp>
        <p:nvSpPr>
          <p:cNvPr id="5" name="TextBox 4">
            <a:extLst>
              <a:ext uri="{FF2B5EF4-FFF2-40B4-BE49-F238E27FC236}">
                <a16:creationId xmlns:a16="http://schemas.microsoft.com/office/drawing/2014/main" id="{BF1C985E-80C4-9A84-53A2-9E3E8C4F5912}"/>
              </a:ext>
            </a:extLst>
          </p:cNvPr>
          <p:cNvSpPr txBox="1"/>
          <p:nvPr/>
        </p:nvSpPr>
        <p:spPr>
          <a:xfrm>
            <a:off x="7128353" y="681037"/>
            <a:ext cx="4354525" cy="523220"/>
          </a:xfrm>
          <a:prstGeom prst="rect">
            <a:avLst/>
          </a:prstGeom>
          <a:noFill/>
        </p:spPr>
        <p:txBody>
          <a:bodyPr wrap="none" rtlCol="0">
            <a:spAutoFit/>
          </a:bodyPr>
          <a:lstStyle/>
          <a:p>
            <a:r>
              <a:rPr lang="en-US" sz="2800"/>
              <a:t>Operations = infrastructure</a:t>
            </a:r>
          </a:p>
        </p:txBody>
      </p:sp>
      <p:sp>
        <p:nvSpPr>
          <p:cNvPr id="2" name="Isosceles Triangle 1">
            <a:extLst>
              <a:ext uri="{FF2B5EF4-FFF2-40B4-BE49-F238E27FC236}">
                <a16:creationId xmlns:a16="http://schemas.microsoft.com/office/drawing/2014/main" id="{BA80DBB5-4A2A-01D9-441A-EA8E927BF09F}"/>
              </a:ext>
            </a:extLst>
          </p:cNvPr>
          <p:cNvSpPr/>
          <p:nvPr/>
        </p:nvSpPr>
        <p:spPr>
          <a:xfrm>
            <a:off x="5284057" y="2397770"/>
            <a:ext cx="704739" cy="986635"/>
          </a:xfrm>
          <a:prstGeom prst="triangle">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5F56D231-B601-0E9B-63EC-65CB5227EAA4}"/>
              </a:ext>
            </a:extLst>
          </p:cNvPr>
          <p:cNvCxnSpPr/>
          <p:nvPr/>
        </p:nvCxnSpPr>
        <p:spPr>
          <a:xfrm flipV="1">
            <a:off x="3735818" y="2386392"/>
            <a:ext cx="3946268" cy="20963"/>
          </a:xfrm>
          <a:prstGeom prst="straightConnector1">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BDB78241-4A79-8C70-AEE4-F39B7F453DE7}"/>
              </a:ext>
            </a:extLst>
          </p:cNvPr>
          <p:cNvSpPr txBox="1"/>
          <p:nvPr/>
        </p:nvSpPr>
        <p:spPr>
          <a:xfrm>
            <a:off x="2889876"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Strategy</a:t>
            </a:r>
          </a:p>
        </p:txBody>
      </p:sp>
      <p:sp>
        <p:nvSpPr>
          <p:cNvPr id="9" name="TextBox 8">
            <a:extLst>
              <a:ext uri="{FF2B5EF4-FFF2-40B4-BE49-F238E27FC236}">
                <a16:creationId xmlns:a16="http://schemas.microsoft.com/office/drawing/2014/main" id="{2891B6B0-784F-6E45-957B-EEEAF22BCA90}"/>
              </a:ext>
            </a:extLst>
          </p:cNvPr>
          <p:cNvSpPr txBox="1"/>
          <p:nvPr/>
        </p:nvSpPr>
        <p:spPr>
          <a:xfrm>
            <a:off x="6913558"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Operations</a:t>
            </a:r>
            <a:endParaRPr lang="en-US"/>
          </a:p>
        </p:txBody>
      </p:sp>
      <p:sp>
        <p:nvSpPr>
          <p:cNvPr id="20" name="TextBox 19">
            <a:extLst>
              <a:ext uri="{FF2B5EF4-FFF2-40B4-BE49-F238E27FC236}">
                <a16:creationId xmlns:a16="http://schemas.microsoft.com/office/drawing/2014/main" id="{A2859192-68E2-353C-C53D-08C26092BD17}"/>
              </a:ext>
            </a:extLst>
          </p:cNvPr>
          <p:cNvSpPr txBox="1"/>
          <p:nvPr/>
        </p:nvSpPr>
        <p:spPr>
          <a:xfrm>
            <a:off x="2231886" y="4180593"/>
            <a:ext cx="6804170" cy="1200329"/>
          </a:xfrm>
          <a:prstGeom prst="rect">
            <a:avLst/>
          </a:prstGeom>
          <a:noFill/>
        </p:spPr>
        <p:txBody>
          <a:bodyPr wrap="none" lIns="91440" tIns="45720" rIns="91440" bIns="45720" rtlCol="0" anchor="t">
            <a:spAutoFit/>
          </a:bodyPr>
          <a:lstStyle/>
          <a:p>
            <a:pPr algn="ctr"/>
            <a:r>
              <a:rPr lang="en-US" sz="2400"/>
              <a:t>Intricate balance between strategy and operations</a:t>
            </a:r>
          </a:p>
          <a:p>
            <a:pPr algn="ctr"/>
            <a:endParaRPr lang="en-US" sz="2400"/>
          </a:p>
          <a:p>
            <a:pPr algn="ctr"/>
            <a:endParaRPr lang="en-US" sz="2400"/>
          </a:p>
        </p:txBody>
      </p:sp>
    </p:spTree>
    <p:extLst>
      <p:ext uri="{BB962C8B-B14F-4D97-AF65-F5344CB8AC3E}">
        <p14:creationId xmlns:p14="http://schemas.microsoft.com/office/powerpoint/2010/main" val="92556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940436-2375-8DE2-91E0-4723F954B7F5}"/>
              </a:ext>
            </a:extLst>
          </p:cNvPr>
          <p:cNvSpPr txBox="1"/>
          <p:nvPr/>
        </p:nvSpPr>
        <p:spPr>
          <a:xfrm>
            <a:off x="838200" y="681037"/>
            <a:ext cx="4646593" cy="523220"/>
          </a:xfrm>
          <a:prstGeom prst="rect">
            <a:avLst/>
          </a:prstGeom>
          <a:noFill/>
        </p:spPr>
        <p:txBody>
          <a:bodyPr wrap="none" rtlCol="0">
            <a:spAutoFit/>
          </a:bodyPr>
          <a:lstStyle/>
          <a:p>
            <a:r>
              <a:rPr lang="en-US" sz="2800"/>
              <a:t>Strategy = choices and vision</a:t>
            </a:r>
          </a:p>
        </p:txBody>
      </p:sp>
      <p:sp>
        <p:nvSpPr>
          <p:cNvPr id="5" name="TextBox 4">
            <a:extLst>
              <a:ext uri="{FF2B5EF4-FFF2-40B4-BE49-F238E27FC236}">
                <a16:creationId xmlns:a16="http://schemas.microsoft.com/office/drawing/2014/main" id="{BF1C985E-80C4-9A84-53A2-9E3E8C4F5912}"/>
              </a:ext>
            </a:extLst>
          </p:cNvPr>
          <p:cNvSpPr txBox="1"/>
          <p:nvPr/>
        </p:nvSpPr>
        <p:spPr>
          <a:xfrm>
            <a:off x="7128353" y="681037"/>
            <a:ext cx="4354525" cy="523220"/>
          </a:xfrm>
          <a:prstGeom prst="rect">
            <a:avLst/>
          </a:prstGeom>
          <a:noFill/>
        </p:spPr>
        <p:txBody>
          <a:bodyPr wrap="none" rtlCol="0">
            <a:spAutoFit/>
          </a:bodyPr>
          <a:lstStyle/>
          <a:p>
            <a:r>
              <a:rPr lang="en-US" sz="2800"/>
              <a:t>Operations = infrastructure</a:t>
            </a:r>
          </a:p>
        </p:txBody>
      </p:sp>
      <p:sp>
        <p:nvSpPr>
          <p:cNvPr id="2" name="Isosceles Triangle 1">
            <a:extLst>
              <a:ext uri="{FF2B5EF4-FFF2-40B4-BE49-F238E27FC236}">
                <a16:creationId xmlns:a16="http://schemas.microsoft.com/office/drawing/2014/main" id="{BA80DBB5-4A2A-01D9-441A-EA8E927BF09F}"/>
              </a:ext>
            </a:extLst>
          </p:cNvPr>
          <p:cNvSpPr/>
          <p:nvPr/>
        </p:nvSpPr>
        <p:spPr>
          <a:xfrm>
            <a:off x="5284057" y="2397770"/>
            <a:ext cx="704739" cy="986635"/>
          </a:xfrm>
          <a:prstGeom prst="triangle">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5F56D231-B601-0E9B-63EC-65CB5227EAA4}"/>
              </a:ext>
            </a:extLst>
          </p:cNvPr>
          <p:cNvCxnSpPr/>
          <p:nvPr/>
        </p:nvCxnSpPr>
        <p:spPr>
          <a:xfrm flipV="1">
            <a:off x="3735818" y="2386392"/>
            <a:ext cx="3946268" cy="20963"/>
          </a:xfrm>
          <a:prstGeom prst="straightConnector1">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BDB78241-4A79-8C70-AEE4-F39B7F453DE7}"/>
              </a:ext>
            </a:extLst>
          </p:cNvPr>
          <p:cNvSpPr txBox="1"/>
          <p:nvPr/>
        </p:nvSpPr>
        <p:spPr>
          <a:xfrm>
            <a:off x="2889876"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Strategy</a:t>
            </a:r>
          </a:p>
        </p:txBody>
      </p:sp>
      <p:sp>
        <p:nvSpPr>
          <p:cNvPr id="9" name="TextBox 8">
            <a:extLst>
              <a:ext uri="{FF2B5EF4-FFF2-40B4-BE49-F238E27FC236}">
                <a16:creationId xmlns:a16="http://schemas.microsoft.com/office/drawing/2014/main" id="{2891B6B0-784F-6E45-957B-EEEAF22BCA90}"/>
              </a:ext>
            </a:extLst>
          </p:cNvPr>
          <p:cNvSpPr txBox="1"/>
          <p:nvPr/>
        </p:nvSpPr>
        <p:spPr>
          <a:xfrm>
            <a:off x="6913558"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Operations</a:t>
            </a:r>
            <a:endParaRPr lang="en-US"/>
          </a:p>
        </p:txBody>
      </p:sp>
      <p:grpSp>
        <p:nvGrpSpPr>
          <p:cNvPr id="16" name="Group 15">
            <a:extLst>
              <a:ext uri="{FF2B5EF4-FFF2-40B4-BE49-F238E27FC236}">
                <a16:creationId xmlns:a16="http://schemas.microsoft.com/office/drawing/2014/main" id="{E55EB45F-925B-4CAC-D00C-4DB97D59708D}"/>
              </a:ext>
            </a:extLst>
          </p:cNvPr>
          <p:cNvGrpSpPr/>
          <p:nvPr/>
        </p:nvGrpSpPr>
        <p:grpSpPr>
          <a:xfrm>
            <a:off x="7953025" y="3765250"/>
            <a:ext cx="3410046" cy="1868869"/>
            <a:chOff x="836993" y="3890234"/>
            <a:chExt cx="3410046" cy="1868869"/>
          </a:xfrm>
        </p:grpSpPr>
        <p:sp>
          <p:nvSpPr>
            <p:cNvPr id="14" name="Isosceles Triangle 13">
              <a:extLst>
                <a:ext uri="{FF2B5EF4-FFF2-40B4-BE49-F238E27FC236}">
                  <a16:creationId xmlns:a16="http://schemas.microsoft.com/office/drawing/2014/main" id="{22BC27FD-C0EC-8F1D-D916-BCA45ED66016}"/>
                </a:ext>
              </a:extLst>
            </p:cNvPr>
            <p:cNvSpPr/>
            <p:nvPr/>
          </p:nvSpPr>
          <p:spPr>
            <a:xfrm>
              <a:off x="2187676" y="4772468"/>
              <a:ext cx="704739" cy="986635"/>
            </a:xfrm>
            <a:prstGeom prst="triangle">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AFEF18D2-2D1F-3A11-7B50-ACC996FE74FD}"/>
                </a:ext>
              </a:extLst>
            </p:cNvPr>
            <p:cNvCxnSpPr>
              <a:cxnSpLocks/>
            </p:cNvCxnSpPr>
            <p:nvPr/>
          </p:nvCxnSpPr>
          <p:spPr>
            <a:xfrm flipH="1" flipV="1">
              <a:off x="836993" y="3890234"/>
              <a:ext cx="3410046" cy="1686074"/>
            </a:xfrm>
            <a:prstGeom prst="straightConnector1">
              <a:avLst/>
            </a:prstGeom>
            <a:ln>
              <a:solidFill>
                <a:schemeClr val="accent2"/>
              </a:solidFill>
            </a:ln>
          </p:spPr>
          <p:style>
            <a:lnRef idx="2">
              <a:schemeClr val="accent1"/>
            </a:lnRef>
            <a:fillRef idx="0">
              <a:schemeClr val="accent1"/>
            </a:fillRef>
            <a:effectRef idx="1">
              <a:schemeClr val="accent1"/>
            </a:effectRef>
            <a:fontRef idx="minor">
              <a:schemeClr val="tx1"/>
            </a:fontRef>
          </p:style>
        </p:cxnSp>
      </p:grpSp>
      <p:sp>
        <p:nvSpPr>
          <p:cNvPr id="17" name="TextBox 16">
            <a:extLst>
              <a:ext uri="{FF2B5EF4-FFF2-40B4-BE49-F238E27FC236}">
                <a16:creationId xmlns:a16="http://schemas.microsoft.com/office/drawing/2014/main" id="{C058BEAA-2769-37C0-3C2A-3F10B0FFA2DB}"/>
              </a:ext>
            </a:extLst>
          </p:cNvPr>
          <p:cNvSpPr txBox="1"/>
          <p:nvPr/>
        </p:nvSpPr>
        <p:spPr>
          <a:xfrm>
            <a:off x="10590510" y="4467569"/>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Operations</a:t>
            </a:r>
            <a:endParaRPr lang="en-US"/>
          </a:p>
        </p:txBody>
      </p:sp>
      <p:sp>
        <p:nvSpPr>
          <p:cNvPr id="18" name="TextBox 17">
            <a:extLst>
              <a:ext uri="{FF2B5EF4-FFF2-40B4-BE49-F238E27FC236}">
                <a16:creationId xmlns:a16="http://schemas.microsoft.com/office/drawing/2014/main" id="{AC4A0E18-68B8-9069-F4CC-B02D42B06D5A}"/>
              </a:ext>
            </a:extLst>
          </p:cNvPr>
          <p:cNvSpPr txBox="1"/>
          <p:nvPr/>
        </p:nvSpPr>
        <p:spPr>
          <a:xfrm>
            <a:off x="7679590" y="326611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Strategy</a:t>
            </a:r>
          </a:p>
        </p:txBody>
      </p:sp>
      <p:sp>
        <p:nvSpPr>
          <p:cNvPr id="13" name="TextBox 12">
            <a:extLst>
              <a:ext uri="{FF2B5EF4-FFF2-40B4-BE49-F238E27FC236}">
                <a16:creationId xmlns:a16="http://schemas.microsoft.com/office/drawing/2014/main" id="{F2687853-9DD3-58C6-DB19-5CCD988028E7}"/>
              </a:ext>
            </a:extLst>
          </p:cNvPr>
          <p:cNvSpPr txBox="1"/>
          <p:nvPr/>
        </p:nvSpPr>
        <p:spPr>
          <a:xfrm>
            <a:off x="466797" y="3766046"/>
            <a:ext cx="698056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a:t>An operational plan will build infrastructure with no clear goals for that infrastructure</a:t>
            </a:r>
            <a:endParaRPr lang="en-US"/>
          </a:p>
          <a:p>
            <a:pPr algn="ctr"/>
            <a:endParaRPr lang="en-US" sz="2400"/>
          </a:p>
          <a:p>
            <a:pPr algn="ctr"/>
            <a:r>
              <a:rPr lang="en-US" sz="2400"/>
              <a:t>Does not articulate rationale for resource allocation</a:t>
            </a:r>
          </a:p>
        </p:txBody>
      </p:sp>
    </p:spTree>
    <p:extLst>
      <p:ext uri="{BB962C8B-B14F-4D97-AF65-F5344CB8AC3E}">
        <p14:creationId xmlns:p14="http://schemas.microsoft.com/office/powerpoint/2010/main" val="3735412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940436-2375-8DE2-91E0-4723F954B7F5}"/>
              </a:ext>
            </a:extLst>
          </p:cNvPr>
          <p:cNvSpPr txBox="1"/>
          <p:nvPr/>
        </p:nvSpPr>
        <p:spPr>
          <a:xfrm>
            <a:off x="838200" y="681037"/>
            <a:ext cx="4646593" cy="523220"/>
          </a:xfrm>
          <a:prstGeom prst="rect">
            <a:avLst/>
          </a:prstGeom>
          <a:noFill/>
        </p:spPr>
        <p:txBody>
          <a:bodyPr wrap="none" rtlCol="0">
            <a:spAutoFit/>
          </a:bodyPr>
          <a:lstStyle/>
          <a:p>
            <a:r>
              <a:rPr lang="en-US" sz="2800"/>
              <a:t>Strategy = choices and vision</a:t>
            </a:r>
          </a:p>
        </p:txBody>
      </p:sp>
      <p:sp>
        <p:nvSpPr>
          <p:cNvPr id="5" name="TextBox 4">
            <a:extLst>
              <a:ext uri="{FF2B5EF4-FFF2-40B4-BE49-F238E27FC236}">
                <a16:creationId xmlns:a16="http://schemas.microsoft.com/office/drawing/2014/main" id="{BF1C985E-80C4-9A84-53A2-9E3E8C4F5912}"/>
              </a:ext>
            </a:extLst>
          </p:cNvPr>
          <p:cNvSpPr txBox="1"/>
          <p:nvPr/>
        </p:nvSpPr>
        <p:spPr>
          <a:xfrm>
            <a:off x="7128353" y="681037"/>
            <a:ext cx="4354525" cy="523220"/>
          </a:xfrm>
          <a:prstGeom prst="rect">
            <a:avLst/>
          </a:prstGeom>
          <a:noFill/>
        </p:spPr>
        <p:txBody>
          <a:bodyPr wrap="none" rtlCol="0">
            <a:spAutoFit/>
          </a:bodyPr>
          <a:lstStyle/>
          <a:p>
            <a:r>
              <a:rPr lang="en-US" sz="2800"/>
              <a:t>Operations = infrastructure</a:t>
            </a:r>
          </a:p>
        </p:txBody>
      </p:sp>
      <p:sp>
        <p:nvSpPr>
          <p:cNvPr id="2" name="Isosceles Triangle 1">
            <a:extLst>
              <a:ext uri="{FF2B5EF4-FFF2-40B4-BE49-F238E27FC236}">
                <a16:creationId xmlns:a16="http://schemas.microsoft.com/office/drawing/2014/main" id="{BA80DBB5-4A2A-01D9-441A-EA8E927BF09F}"/>
              </a:ext>
            </a:extLst>
          </p:cNvPr>
          <p:cNvSpPr/>
          <p:nvPr/>
        </p:nvSpPr>
        <p:spPr>
          <a:xfrm>
            <a:off x="5284057" y="2397770"/>
            <a:ext cx="704739" cy="986635"/>
          </a:xfrm>
          <a:prstGeom prst="triangle">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32A1D011-00B0-EC12-B3EA-97AD6D7333A3}"/>
              </a:ext>
            </a:extLst>
          </p:cNvPr>
          <p:cNvSpPr/>
          <p:nvPr/>
        </p:nvSpPr>
        <p:spPr>
          <a:xfrm>
            <a:off x="2046565" y="4631357"/>
            <a:ext cx="704739" cy="986635"/>
          </a:xfrm>
          <a:prstGeom prst="triangle">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5F56D231-B601-0E9B-63EC-65CB5227EAA4}"/>
              </a:ext>
            </a:extLst>
          </p:cNvPr>
          <p:cNvCxnSpPr/>
          <p:nvPr/>
        </p:nvCxnSpPr>
        <p:spPr>
          <a:xfrm flipV="1">
            <a:off x="3735818" y="2386392"/>
            <a:ext cx="3946268" cy="20963"/>
          </a:xfrm>
          <a:prstGeom prst="straightConnector1">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BDB78241-4A79-8C70-AEE4-F39B7F453DE7}"/>
              </a:ext>
            </a:extLst>
          </p:cNvPr>
          <p:cNvSpPr txBox="1"/>
          <p:nvPr/>
        </p:nvSpPr>
        <p:spPr>
          <a:xfrm>
            <a:off x="2889876"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Strategy</a:t>
            </a:r>
          </a:p>
        </p:txBody>
      </p:sp>
      <p:sp>
        <p:nvSpPr>
          <p:cNvPr id="9" name="TextBox 8">
            <a:extLst>
              <a:ext uri="{FF2B5EF4-FFF2-40B4-BE49-F238E27FC236}">
                <a16:creationId xmlns:a16="http://schemas.microsoft.com/office/drawing/2014/main" id="{2891B6B0-784F-6E45-957B-EEEAF22BCA90}"/>
              </a:ext>
            </a:extLst>
          </p:cNvPr>
          <p:cNvSpPr txBox="1"/>
          <p:nvPr/>
        </p:nvSpPr>
        <p:spPr>
          <a:xfrm>
            <a:off x="6913558"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Operations</a:t>
            </a:r>
            <a:endParaRPr lang="en-US"/>
          </a:p>
        </p:txBody>
      </p:sp>
      <p:cxnSp>
        <p:nvCxnSpPr>
          <p:cNvPr id="10" name="Straight Arrow Connector 9">
            <a:extLst>
              <a:ext uri="{FF2B5EF4-FFF2-40B4-BE49-F238E27FC236}">
                <a16:creationId xmlns:a16="http://schemas.microsoft.com/office/drawing/2014/main" id="{0A385B47-F084-C192-C98A-C68957BF65DE}"/>
              </a:ext>
            </a:extLst>
          </p:cNvPr>
          <p:cNvCxnSpPr>
            <a:cxnSpLocks/>
          </p:cNvCxnSpPr>
          <p:nvPr/>
        </p:nvCxnSpPr>
        <p:spPr>
          <a:xfrm flipV="1">
            <a:off x="695882" y="3749123"/>
            <a:ext cx="3410046" cy="1686074"/>
          </a:xfrm>
          <a:prstGeom prst="straightConnector1">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51F46852-EB4B-0F93-0A20-3CDF8F5D4AB4}"/>
              </a:ext>
            </a:extLst>
          </p:cNvPr>
          <p:cNvSpPr txBox="1"/>
          <p:nvPr/>
        </p:nvSpPr>
        <p:spPr>
          <a:xfrm>
            <a:off x="-886" y="446757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Strategy</a:t>
            </a:r>
          </a:p>
        </p:txBody>
      </p:sp>
      <p:sp>
        <p:nvSpPr>
          <p:cNvPr id="12" name="TextBox 11">
            <a:extLst>
              <a:ext uri="{FF2B5EF4-FFF2-40B4-BE49-F238E27FC236}">
                <a16:creationId xmlns:a16="http://schemas.microsoft.com/office/drawing/2014/main" id="{D575B2E7-16CC-90DE-F3FB-F38338F0E9F9}"/>
              </a:ext>
            </a:extLst>
          </p:cNvPr>
          <p:cNvSpPr txBox="1"/>
          <p:nvPr/>
        </p:nvSpPr>
        <p:spPr>
          <a:xfrm>
            <a:off x="2740701" y="3266109"/>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Operations</a:t>
            </a:r>
            <a:endParaRPr lang="en-US"/>
          </a:p>
        </p:txBody>
      </p:sp>
      <p:sp>
        <p:nvSpPr>
          <p:cNvPr id="6" name="TextBox 5">
            <a:extLst>
              <a:ext uri="{FF2B5EF4-FFF2-40B4-BE49-F238E27FC236}">
                <a16:creationId xmlns:a16="http://schemas.microsoft.com/office/drawing/2014/main" id="{D380119C-63E6-0FCB-C770-A35D899C25AC}"/>
              </a:ext>
            </a:extLst>
          </p:cNvPr>
          <p:cNvSpPr txBox="1"/>
          <p:nvPr/>
        </p:nvSpPr>
        <p:spPr>
          <a:xfrm>
            <a:off x="4913813" y="3762014"/>
            <a:ext cx="6980564"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a:t>Strategy relies on operations to be in place</a:t>
            </a:r>
          </a:p>
          <a:p>
            <a:pPr algn="ctr"/>
            <a:endParaRPr lang="en-US" sz="2400"/>
          </a:p>
          <a:p>
            <a:pPr algn="ctr"/>
            <a:r>
              <a:rPr lang="en-US" sz="2400"/>
              <a:t>Strategy could include building </a:t>
            </a:r>
          </a:p>
          <a:p>
            <a:pPr algn="ctr"/>
            <a:r>
              <a:rPr lang="en-US" sz="2400"/>
              <a:t>infrastructure for support</a:t>
            </a:r>
            <a:endParaRPr lang="en-US"/>
          </a:p>
          <a:p>
            <a:pPr algn="ctr"/>
            <a:endParaRPr lang="en-US" sz="2400"/>
          </a:p>
          <a:p>
            <a:pPr algn="ctr"/>
            <a:endParaRPr lang="en-US" sz="2400"/>
          </a:p>
        </p:txBody>
      </p:sp>
    </p:spTree>
    <p:extLst>
      <p:ext uri="{BB962C8B-B14F-4D97-AF65-F5344CB8AC3E}">
        <p14:creationId xmlns:p14="http://schemas.microsoft.com/office/powerpoint/2010/main" val="17839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940436-2375-8DE2-91E0-4723F954B7F5}"/>
              </a:ext>
            </a:extLst>
          </p:cNvPr>
          <p:cNvSpPr txBox="1"/>
          <p:nvPr/>
        </p:nvSpPr>
        <p:spPr>
          <a:xfrm>
            <a:off x="838200" y="681037"/>
            <a:ext cx="4646593" cy="523220"/>
          </a:xfrm>
          <a:prstGeom prst="rect">
            <a:avLst/>
          </a:prstGeom>
          <a:noFill/>
        </p:spPr>
        <p:txBody>
          <a:bodyPr wrap="none" rtlCol="0">
            <a:spAutoFit/>
          </a:bodyPr>
          <a:lstStyle/>
          <a:p>
            <a:r>
              <a:rPr lang="en-US" sz="2800"/>
              <a:t>Strategy = choices and vision</a:t>
            </a:r>
          </a:p>
        </p:txBody>
      </p:sp>
      <p:sp>
        <p:nvSpPr>
          <p:cNvPr id="5" name="TextBox 4">
            <a:extLst>
              <a:ext uri="{FF2B5EF4-FFF2-40B4-BE49-F238E27FC236}">
                <a16:creationId xmlns:a16="http://schemas.microsoft.com/office/drawing/2014/main" id="{BF1C985E-80C4-9A84-53A2-9E3E8C4F5912}"/>
              </a:ext>
            </a:extLst>
          </p:cNvPr>
          <p:cNvSpPr txBox="1"/>
          <p:nvPr/>
        </p:nvSpPr>
        <p:spPr>
          <a:xfrm>
            <a:off x="7128353" y="681037"/>
            <a:ext cx="4354525" cy="523220"/>
          </a:xfrm>
          <a:prstGeom prst="rect">
            <a:avLst/>
          </a:prstGeom>
          <a:noFill/>
        </p:spPr>
        <p:txBody>
          <a:bodyPr wrap="none" rtlCol="0">
            <a:spAutoFit/>
          </a:bodyPr>
          <a:lstStyle/>
          <a:p>
            <a:r>
              <a:rPr lang="en-US" sz="2800"/>
              <a:t>Operations = infrastructure</a:t>
            </a:r>
          </a:p>
        </p:txBody>
      </p:sp>
      <p:sp>
        <p:nvSpPr>
          <p:cNvPr id="2" name="Isosceles Triangle 1">
            <a:extLst>
              <a:ext uri="{FF2B5EF4-FFF2-40B4-BE49-F238E27FC236}">
                <a16:creationId xmlns:a16="http://schemas.microsoft.com/office/drawing/2014/main" id="{BA80DBB5-4A2A-01D9-441A-EA8E927BF09F}"/>
              </a:ext>
            </a:extLst>
          </p:cNvPr>
          <p:cNvSpPr/>
          <p:nvPr/>
        </p:nvSpPr>
        <p:spPr>
          <a:xfrm>
            <a:off x="5284057" y="2397770"/>
            <a:ext cx="704739" cy="986635"/>
          </a:xfrm>
          <a:prstGeom prst="triangle">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5F56D231-B601-0E9B-63EC-65CB5227EAA4}"/>
              </a:ext>
            </a:extLst>
          </p:cNvPr>
          <p:cNvCxnSpPr/>
          <p:nvPr/>
        </p:nvCxnSpPr>
        <p:spPr>
          <a:xfrm flipV="1">
            <a:off x="3735818" y="2386392"/>
            <a:ext cx="3946268" cy="20963"/>
          </a:xfrm>
          <a:prstGeom prst="straightConnector1">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BDB78241-4A79-8C70-AEE4-F39B7F453DE7}"/>
              </a:ext>
            </a:extLst>
          </p:cNvPr>
          <p:cNvSpPr txBox="1"/>
          <p:nvPr/>
        </p:nvSpPr>
        <p:spPr>
          <a:xfrm>
            <a:off x="2889876"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Strategy</a:t>
            </a:r>
          </a:p>
        </p:txBody>
      </p:sp>
      <p:sp>
        <p:nvSpPr>
          <p:cNvPr id="9" name="TextBox 8">
            <a:extLst>
              <a:ext uri="{FF2B5EF4-FFF2-40B4-BE49-F238E27FC236}">
                <a16:creationId xmlns:a16="http://schemas.microsoft.com/office/drawing/2014/main" id="{2891B6B0-784F-6E45-957B-EEEAF22BCA90}"/>
              </a:ext>
            </a:extLst>
          </p:cNvPr>
          <p:cNvSpPr txBox="1"/>
          <p:nvPr/>
        </p:nvSpPr>
        <p:spPr>
          <a:xfrm>
            <a:off x="6913558" y="193160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t>Operations</a:t>
            </a:r>
            <a:endParaRPr lang="en-US"/>
          </a:p>
        </p:txBody>
      </p:sp>
      <p:sp>
        <p:nvSpPr>
          <p:cNvPr id="20" name="TextBox 19">
            <a:extLst>
              <a:ext uri="{FF2B5EF4-FFF2-40B4-BE49-F238E27FC236}">
                <a16:creationId xmlns:a16="http://schemas.microsoft.com/office/drawing/2014/main" id="{A2859192-68E2-353C-C53D-08C26092BD17}"/>
              </a:ext>
            </a:extLst>
          </p:cNvPr>
          <p:cNvSpPr txBox="1"/>
          <p:nvPr/>
        </p:nvSpPr>
        <p:spPr>
          <a:xfrm>
            <a:off x="2151205" y="3942720"/>
            <a:ext cx="6957482" cy="2246769"/>
          </a:xfrm>
          <a:prstGeom prst="rect">
            <a:avLst/>
          </a:prstGeom>
          <a:noFill/>
        </p:spPr>
        <p:txBody>
          <a:bodyPr wrap="none" lIns="91440" tIns="45720" rIns="91440" bIns="45720" rtlCol="0" anchor="t">
            <a:spAutoFit/>
          </a:bodyPr>
          <a:lstStyle/>
          <a:p>
            <a:pPr algn="ctr"/>
            <a:r>
              <a:rPr lang="en-US" sz="2800" b="1">
                <a:solidFill>
                  <a:srgbClr val="FFFF00"/>
                </a:solidFill>
              </a:rPr>
              <a:t>Operations address how to do things right</a:t>
            </a:r>
            <a:endParaRPr lang="en-US" sz="2800">
              <a:solidFill>
                <a:srgbClr val="FFFF00"/>
              </a:solidFill>
            </a:endParaRPr>
          </a:p>
          <a:p>
            <a:pPr algn="ctr"/>
            <a:endParaRPr lang="en-US" sz="2800" b="1">
              <a:solidFill>
                <a:srgbClr val="FFFF00"/>
              </a:solidFill>
            </a:endParaRPr>
          </a:p>
          <a:p>
            <a:pPr algn="ctr"/>
            <a:r>
              <a:rPr lang="en-US" sz="2800" b="1">
                <a:solidFill>
                  <a:srgbClr val="FFFF00"/>
                </a:solidFill>
              </a:rPr>
              <a:t>Strategy is about the right things to do</a:t>
            </a:r>
          </a:p>
          <a:p>
            <a:pPr algn="ctr"/>
            <a:endParaRPr lang="en-US" sz="2800"/>
          </a:p>
          <a:p>
            <a:pPr algn="ctr"/>
            <a:endParaRPr lang="en-US" sz="2800"/>
          </a:p>
        </p:txBody>
      </p:sp>
    </p:spTree>
    <p:extLst>
      <p:ext uri="{BB962C8B-B14F-4D97-AF65-F5344CB8AC3E}">
        <p14:creationId xmlns:p14="http://schemas.microsoft.com/office/powerpoint/2010/main" val="977891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5585B-24FC-B5AC-6DC3-7FEC5EEFC9E0}"/>
              </a:ext>
            </a:extLst>
          </p:cNvPr>
          <p:cNvSpPr>
            <a:spLocks noGrp="1"/>
          </p:cNvSpPr>
          <p:nvPr>
            <p:ph type="title"/>
          </p:nvPr>
        </p:nvSpPr>
        <p:spPr/>
        <p:txBody>
          <a:bodyPr/>
          <a:lstStyle/>
          <a:p>
            <a:r>
              <a:rPr lang="en-US"/>
              <a:t>Strategic Planning Discussion prompts</a:t>
            </a:r>
          </a:p>
        </p:txBody>
      </p:sp>
      <p:sp>
        <p:nvSpPr>
          <p:cNvPr id="3" name="Content Placeholder 2">
            <a:extLst>
              <a:ext uri="{FF2B5EF4-FFF2-40B4-BE49-F238E27FC236}">
                <a16:creationId xmlns:a16="http://schemas.microsoft.com/office/drawing/2014/main" id="{8B6A2772-83B5-D3FC-0E7E-6B794678E073}"/>
              </a:ext>
            </a:extLst>
          </p:cNvPr>
          <p:cNvSpPr>
            <a:spLocks noGrp="1"/>
          </p:cNvSpPr>
          <p:nvPr>
            <p:ph idx="1"/>
          </p:nvPr>
        </p:nvSpPr>
        <p:spPr>
          <a:xfrm>
            <a:off x="409903" y="1474864"/>
            <a:ext cx="11571889" cy="5206067"/>
          </a:xfrm>
        </p:spPr>
        <p:txBody>
          <a:bodyPr vert="horz" lIns="91440" tIns="45720" rIns="91440" bIns="45720" rtlCol="0" anchor="t">
            <a:normAutofit lnSpcReduction="10000"/>
          </a:bodyPr>
          <a:lstStyle/>
          <a:p>
            <a:pPr marL="514350" indent="-514350">
              <a:buAutoNum type="arabicPeriod"/>
            </a:pPr>
            <a:r>
              <a:rPr lang="en-US"/>
              <a:t>What should be the mission, vision, and values of Stockton University?</a:t>
            </a:r>
          </a:p>
          <a:p>
            <a:pPr marL="514350" indent="-514350">
              <a:buAutoNum type="arabicPeriod"/>
            </a:pPr>
            <a:r>
              <a:rPr lang="en-US"/>
              <a:t>What distinguishes Stockton from other universities?</a:t>
            </a:r>
          </a:p>
          <a:p>
            <a:pPr marL="971550" lvl="1" indent="-514350">
              <a:buFont typeface="Courier New" panose="020B0604020202020204" pitchFamily="34" charset="0"/>
              <a:buChar char="o"/>
            </a:pPr>
            <a:r>
              <a:rPr lang="en-US"/>
              <a:t>What does it mean for us to be an anchor institution?</a:t>
            </a:r>
          </a:p>
          <a:p>
            <a:pPr marL="514350" indent="-514350">
              <a:buAutoNum type="arabicPeriod"/>
            </a:pPr>
            <a:r>
              <a:rPr lang="en-US"/>
              <a:t>What is our role in supporting the community?</a:t>
            </a:r>
          </a:p>
          <a:p>
            <a:pPr marL="971550" lvl="1" indent="-514350">
              <a:buFont typeface="Courier New" panose="020B0604020202020204" pitchFamily="34" charset="0"/>
              <a:buChar char="o"/>
            </a:pPr>
            <a:r>
              <a:rPr lang="en-US"/>
              <a:t>In what ways have we been successful in community engagement?</a:t>
            </a:r>
          </a:p>
          <a:p>
            <a:pPr marL="971550" lvl="1" indent="-514350">
              <a:buFont typeface="Courier New" panose="020B0604020202020204" pitchFamily="34" charset="0"/>
              <a:buChar char="o"/>
            </a:pPr>
            <a:r>
              <a:rPr lang="en-US"/>
              <a:t>In what ways could we support the community better?</a:t>
            </a:r>
          </a:p>
          <a:p>
            <a:pPr marL="514350" indent="-514350">
              <a:buAutoNum type="arabicPeriod"/>
            </a:pPr>
            <a:r>
              <a:rPr lang="en-US"/>
              <a:t>What is our role in preparing students for the future?</a:t>
            </a:r>
          </a:p>
          <a:p>
            <a:pPr marL="971550" lvl="1" indent="-514350">
              <a:buFont typeface="Courier New" panose="020B0604020202020204" pitchFamily="34" charset="0"/>
              <a:buChar char="o"/>
            </a:pPr>
            <a:r>
              <a:rPr lang="en-US"/>
              <a:t>How should we be preparing students for future careers?</a:t>
            </a:r>
          </a:p>
          <a:p>
            <a:pPr marL="971550" lvl="1" indent="-514350">
              <a:buFont typeface="Courier New" panose="020B0604020202020204" pitchFamily="34" charset="0"/>
              <a:buChar char="o"/>
            </a:pPr>
            <a:r>
              <a:rPr lang="en-US"/>
              <a:t>Should we focus more on interdisciplinary education? Why?</a:t>
            </a:r>
          </a:p>
          <a:p>
            <a:pPr marL="514350" indent="-514350">
              <a:buAutoNum type="arabicPeriod"/>
            </a:pPr>
            <a:r>
              <a:rPr lang="en-US"/>
              <a:t>What do you see as Stockton's strengths?</a:t>
            </a:r>
          </a:p>
          <a:p>
            <a:pPr marL="971550" lvl="1" indent="-514350">
              <a:buFont typeface="Courier New" panose="020B0604020202020204" pitchFamily="34" charset="0"/>
              <a:buChar char="o"/>
            </a:pPr>
            <a:r>
              <a:rPr lang="en-US"/>
              <a:t>Are there any areas that we could grow?</a:t>
            </a:r>
          </a:p>
          <a:p>
            <a:pPr marL="971550" lvl="1" indent="-514350">
              <a:buFont typeface="Courier New" panose="020B0604020202020204" pitchFamily="34" charset="0"/>
              <a:buChar char="o"/>
            </a:pPr>
            <a:r>
              <a:rPr lang="en-US"/>
              <a:t>What strengths have we 'lost along the way'?</a:t>
            </a:r>
          </a:p>
        </p:txBody>
      </p:sp>
    </p:spTree>
    <p:extLst>
      <p:ext uri="{BB962C8B-B14F-4D97-AF65-F5344CB8AC3E}">
        <p14:creationId xmlns:p14="http://schemas.microsoft.com/office/powerpoint/2010/main" val="1167710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293C9A-A2E8-4867-F156-79FDE06BD937}"/>
              </a:ext>
            </a:extLst>
          </p:cNvPr>
          <p:cNvSpPr>
            <a:spLocks noGrp="1"/>
          </p:cNvSpPr>
          <p:nvPr>
            <p:ph type="title"/>
          </p:nvPr>
        </p:nvSpPr>
        <p:spPr>
          <a:xfrm>
            <a:off x="632429" y="191576"/>
            <a:ext cx="7756767" cy="693812"/>
          </a:xfrm>
        </p:spPr>
        <p:txBody>
          <a:bodyPr anchor="b">
            <a:normAutofit/>
          </a:bodyPr>
          <a:lstStyle/>
          <a:p>
            <a:r>
              <a:rPr lang="en-US" sz="4000"/>
              <a:t>Strategic planning discussion notes</a:t>
            </a:r>
          </a:p>
        </p:txBody>
      </p:sp>
      <p:sp>
        <p:nvSpPr>
          <p:cNvPr id="3" name="Content Placeholder 2">
            <a:extLst>
              <a:ext uri="{FF2B5EF4-FFF2-40B4-BE49-F238E27FC236}">
                <a16:creationId xmlns:a16="http://schemas.microsoft.com/office/drawing/2014/main" id="{3C9557AD-E08F-0658-5C80-5D0619CCFBCD}"/>
              </a:ext>
            </a:extLst>
          </p:cNvPr>
          <p:cNvSpPr>
            <a:spLocks noGrp="1"/>
          </p:cNvSpPr>
          <p:nvPr>
            <p:ph idx="1"/>
          </p:nvPr>
        </p:nvSpPr>
        <p:spPr>
          <a:xfrm>
            <a:off x="888018" y="881895"/>
            <a:ext cx="6080094" cy="3936717"/>
          </a:xfrm>
        </p:spPr>
        <p:txBody>
          <a:bodyPr vert="horz" lIns="91440" tIns="45720" rIns="91440" bIns="45720" rtlCol="0" anchor="t">
            <a:noAutofit/>
          </a:bodyPr>
          <a:lstStyle/>
          <a:p>
            <a:pPr marL="0" indent="0">
              <a:buNone/>
            </a:pPr>
            <a:r>
              <a:rPr lang="en-US" sz="2400"/>
              <a:t>Please designate a </a:t>
            </a:r>
            <a:r>
              <a:rPr lang="en-US" sz="2400">
                <a:solidFill>
                  <a:schemeClr val="bg1"/>
                </a:solidFill>
                <a:highlight>
                  <a:srgbClr val="00FF00"/>
                </a:highlight>
              </a:rPr>
              <a:t>notetaker </a:t>
            </a:r>
            <a:r>
              <a:rPr lang="en-US" sz="2400"/>
              <a:t>at your table to take notes about your strategic planning topic. </a:t>
            </a:r>
          </a:p>
          <a:p>
            <a:pPr marL="0" indent="0">
              <a:buNone/>
            </a:pPr>
            <a:r>
              <a:rPr lang="en-US" sz="2400"/>
              <a:t>The </a:t>
            </a:r>
            <a:r>
              <a:rPr lang="en-US" sz="2400">
                <a:solidFill>
                  <a:schemeClr val="bg1"/>
                </a:solidFill>
                <a:highlight>
                  <a:srgbClr val="00FF00"/>
                </a:highlight>
              </a:rPr>
              <a:t>notetaker can scan the QR code or go to the weblink below</a:t>
            </a:r>
            <a:r>
              <a:rPr lang="en-US" sz="2400"/>
              <a:t> to access the </a:t>
            </a:r>
            <a:r>
              <a:rPr lang="en-US" sz="2400" err="1"/>
              <a:t>Sharepoint</a:t>
            </a:r>
            <a:r>
              <a:rPr lang="en-US" sz="2400"/>
              <a:t> Excel document. (*You will need to be logged in to your Stockton.edu account.) Please type your responses in the designated tab at the bottom of the spreadsheet!</a:t>
            </a:r>
          </a:p>
          <a:p>
            <a:pPr marL="0" indent="0">
              <a:buNone/>
            </a:pPr>
            <a:r>
              <a:rPr lang="en-US" sz="2400">
                <a:solidFill>
                  <a:srgbClr val="FFFF00"/>
                </a:solidFill>
                <a:ea typeface="+mn-lt"/>
                <a:cs typeface="+mn-lt"/>
                <a:hlinkClick r:id="rId2">
                  <a:extLst>
                    <a:ext uri="{A12FA001-AC4F-418D-AE19-62706E023703}">
                      <ahyp:hlinkClr xmlns:ahyp="http://schemas.microsoft.com/office/drawing/2018/hyperlinkcolor" val="tx"/>
                    </a:ext>
                  </a:extLst>
                </a:hlinkClick>
              </a:rPr>
              <a:t>https://tinyurl.com/StratPlanDiscussionFFC</a:t>
            </a:r>
            <a:r>
              <a:rPr lang="en-US" sz="2400">
                <a:ea typeface="+mn-lt"/>
                <a:cs typeface="+mn-lt"/>
              </a:rPr>
              <a:t> </a:t>
            </a:r>
            <a:endParaRPr lang="en-US" sz="2400"/>
          </a:p>
        </p:txBody>
      </p:sp>
      <p:sp>
        <p:nvSpPr>
          <p:cNvPr id="11" name="Rectangle 1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qr code on a white background&#10;&#10;Description automatically generated">
            <a:extLst>
              <a:ext uri="{FF2B5EF4-FFF2-40B4-BE49-F238E27FC236}">
                <a16:creationId xmlns:a16="http://schemas.microsoft.com/office/drawing/2014/main" id="{8635EAE6-9190-2287-2608-7A033DC91FBA}"/>
              </a:ext>
            </a:extLst>
          </p:cNvPr>
          <p:cNvPicPr>
            <a:picLocks noChangeAspect="1"/>
          </p:cNvPicPr>
          <p:nvPr/>
        </p:nvPicPr>
        <p:blipFill>
          <a:blip r:embed="rId3"/>
          <a:stretch>
            <a:fillRect/>
          </a:stretch>
        </p:blipFill>
        <p:spPr>
          <a:xfrm>
            <a:off x="7359476" y="1005995"/>
            <a:ext cx="4123735" cy="4123735"/>
          </a:xfrm>
          <a:prstGeom prst="rect">
            <a:avLst/>
          </a:prstGeom>
        </p:spPr>
      </p:pic>
      <p:pic>
        <p:nvPicPr>
          <p:cNvPr id="4" name="Picture 3" descr="A screenshot of a computer&#10;&#10;Description automatically generated">
            <a:extLst>
              <a:ext uri="{FF2B5EF4-FFF2-40B4-BE49-F238E27FC236}">
                <a16:creationId xmlns:a16="http://schemas.microsoft.com/office/drawing/2014/main" id="{75784D2B-4915-F002-AE20-DAF2358F7CE1}"/>
              </a:ext>
            </a:extLst>
          </p:cNvPr>
          <p:cNvPicPr>
            <a:picLocks noChangeAspect="1"/>
          </p:cNvPicPr>
          <p:nvPr/>
        </p:nvPicPr>
        <p:blipFill>
          <a:blip r:embed="rId4"/>
          <a:stretch>
            <a:fillRect/>
          </a:stretch>
        </p:blipFill>
        <p:spPr>
          <a:xfrm>
            <a:off x="2651554" y="8903945"/>
            <a:ext cx="9525000" cy="619125"/>
          </a:xfrm>
          <a:prstGeom prst="rect">
            <a:avLst/>
          </a:prstGeom>
        </p:spPr>
      </p:pic>
      <p:pic>
        <p:nvPicPr>
          <p:cNvPr id="5" name="Picture 4" descr="A screenshot of a computer&#10;&#10;Description automatically generated">
            <a:extLst>
              <a:ext uri="{FF2B5EF4-FFF2-40B4-BE49-F238E27FC236}">
                <a16:creationId xmlns:a16="http://schemas.microsoft.com/office/drawing/2014/main" id="{029194EC-F78D-802F-3A77-A79BEA656CB2}"/>
              </a:ext>
            </a:extLst>
          </p:cNvPr>
          <p:cNvPicPr>
            <a:picLocks noChangeAspect="1"/>
          </p:cNvPicPr>
          <p:nvPr/>
        </p:nvPicPr>
        <p:blipFill>
          <a:blip r:embed="rId4"/>
          <a:stretch>
            <a:fillRect/>
          </a:stretch>
        </p:blipFill>
        <p:spPr>
          <a:xfrm>
            <a:off x="2603248" y="5297986"/>
            <a:ext cx="9525000" cy="619125"/>
          </a:xfrm>
          <a:prstGeom prst="rect">
            <a:avLst/>
          </a:prstGeom>
          <a:ln w="28575">
            <a:solidFill>
              <a:srgbClr val="FFFF00"/>
            </a:solidFill>
          </a:ln>
        </p:spPr>
      </p:pic>
      <p:sp>
        <p:nvSpPr>
          <p:cNvPr id="7" name="Arrow: Right 6">
            <a:extLst>
              <a:ext uri="{FF2B5EF4-FFF2-40B4-BE49-F238E27FC236}">
                <a16:creationId xmlns:a16="http://schemas.microsoft.com/office/drawing/2014/main" id="{41B1E054-39BE-F8B1-1948-3C2B603E0E76}"/>
              </a:ext>
            </a:extLst>
          </p:cNvPr>
          <p:cNvSpPr/>
          <p:nvPr/>
        </p:nvSpPr>
        <p:spPr>
          <a:xfrm>
            <a:off x="360948" y="4531897"/>
            <a:ext cx="2446420" cy="1871576"/>
          </a:xfrm>
          <a:prstGeom prst="right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chemeClr val="bg1"/>
                </a:solidFill>
              </a:rPr>
              <a:t>See tab at bottom of spreadsheet for your table #</a:t>
            </a:r>
          </a:p>
        </p:txBody>
      </p:sp>
    </p:spTree>
    <p:extLst>
      <p:ext uri="{BB962C8B-B14F-4D97-AF65-F5344CB8AC3E}">
        <p14:creationId xmlns:p14="http://schemas.microsoft.com/office/powerpoint/2010/main" val="3343531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E7BEE-CE1A-0082-CF82-003D64277116}"/>
              </a:ext>
            </a:extLst>
          </p:cNvPr>
          <p:cNvSpPr>
            <a:spLocks noGrp="1"/>
          </p:cNvSpPr>
          <p:nvPr>
            <p:ph type="title"/>
          </p:nvPr>
        </p:nvSpPr>
        <p:spPr/>
        <p:txBody>
          <a:bodyPr/>
          <a:lstStyle/>
          <a:p>
            <a:r>
              <a:rPr lang="en-US"/>
              <a:t>Discussion summary</a:t>
            </a:r>
          </a:p>
        </p:txBody>
      </p:sp>
      <p:sp>
        <p:nvSpPr>
          <p:cNvPr id="3" name="Content Placeholder 2">
            <a:extLst>
              <a:ext uri="{FF2B5EF4-FFF2-40B4-BE49-F238E27FC236}">
                <a16:creationId xmlns:a16="http://schemas.microsoft.com/office/drawing/2014/main" id="{F3258765-24B4-9944-5233-59325C21365F}"/>
              </a:ext>
            </a:extLst>
          </p:cNvPr>
          <p:cNvSpPr>
            <a:spLocks noGrp="1"/>
          </p:cNvSpPr>
          <p:nvPr>
            <p:ph idx="1"/>
          </p:nvPr>
        </p:nvSpPr>
        <p:spPr/>
        <p:txBody>
          <a:bodyPr vert="horz" lIns="91440" tIns="45720" rIns="91440" bIns="45720" rtlCol="0" anchor="t">
            <a:normAutofit/>
          </a:bodyPr>
          <a:lstStyle/>
          <a:p>
            <a:r>
              <a:rPr lang="en-US"/>
              <a:t>Share </a:t>
            </a:r>
            <a:r>
              <a:rPr lang="en-US">
                <a:solidFill>
                  <a:srgbClr val="FFFF00"/>
                </a:solidFill>
              </a:rPr>
              <a:t>one key idea or theme</a:t>
            </a:r>
            <a:r>
              <a:rPr lang="en-US"/>
              <a:t> that came out of your small group discussion</a:t>
            </a:r>
          </a:p>
        </p:txBody>
      </p:sp>
    </p:spTree>
    <p:extLst>
      <p:ext uri="{BB962C8B-B14F-4D97-AF65-F5344CB8AC3E}">
        <p14:creationId xmlns:p14="http://schemas.microsoft.com/office/powerpoint/2010/main" val="20131895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13</Slides>
  <Notes>7</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Strategic Planning</vt:lpstr>
      <vt:lpstr>What is strategy?</vt:lpstr>
      <vt:lpstr>PowerPoint Presentation</vt:lpstr>
      <vt:lpstr>PowerPoint Presentation</vt:lpstr>
      <vt:lpstr>PowerPoint Presentation</vt:lpstr>
      <vt:lpstr>PowerPoint Presentation</vt:lpstr>
      <vt:lpstr>Strategic Planning Discussion prompts</vt:lpstr>
      <vt:lpstr>Strategic planning discussion notes</vt:lpstr>
      <vt:lpstr>Discussion summary</vt:lpstr>
      <vt:lpstr>Why contribute to strategic planning?</vt:lpstr>
      <vt:lpstr>AASCU strategic planning collaborative</vt:lpstr>
      <vt:lpstr>Postsecondary value initiative</vt:lpstr>
      <vt:lpstr>Strategic Planning Steering Committee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Planning</dc:title>
  <dc:creator>Law, Michael</dc:creator>
  <cp:revision>1</cp:revision>
  <dcterms:created xsi:type="dcterms:W3CDTF">2024-08-20T16:12:18Z</dcterms:created>
  <dcterms:modified xsi:type="dcterms:W3CDTF">2024-09-03T00:58:58Z</dcterms:modified>
</cp:coreProperties>
</file>