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1"/>
  </p:notesMasterIdLst>
  <p:sldIdLst>
    <p:sldId id="257" r:id="rId2"/>
    <p:sldId id="258" r:id="rId3"/>
    <p:sldId id="260" r:id="rId4"/>
    <p:sldId id="261" r:id="rId5"/>
    <p:sldId id="262" r:id="rId6"/>
    <p:sldId id="259" r:id="rId7"/>
    <p:sldId id="264" r:id="rId8"/>
    <p:sldId id="265" r:id="rId9"/>
    <p:sldId id="266" r:id="rId10"/>
    <p:sldId id="268" r:id="rId11"/>
    <p:sldId id="269" r:id="rId12"/>
    <p:sldId id="263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ore-Rebolledo, Stephanie" userId="1d6c7f81-065f-40ed-81d8-f0452f93b596" providerId="ADAL" clId="{E4740996-1E00-46A7-9FC9-1ECF1AD24293}"/>
    <pc:docChg chg="modSld">
      <pc:chgData name="Moore-Rebolledo, Stephanie" userId="1d6c7f81-065f-40ed-81d8-f0452f93b596" providerId="ADAL" clId="{E4740996-1E00-46A7-9FC9-1ECF1AD24293}" dt="2024-08-27T21:42:57.580" v="22" actId="6549"/>
      <pc:docMkLst>
        <pc:docMk/>
      </pc:docMkLst>
      <pc:sldChg chg="modSp mod">
        <pc:chgData name="Moore-Rebolledo, Stephanie" userId="1d6c7f81-065f-40ed-81d8-f0452f93b596" providerId="ADAL" clId="{E4740996-1E00-46A7-9FC9-1ECF1AD24293}" dt="2024-08-27T21:42:29.018" v="0"/>
        <pc:sldMkLst>
          <pc:docMk/>
          <pc:sldMk cId="1161774944" sldId="270"/>
        </pc:sldMkLst>
        <pc:spChg chg="mod">
          <ac:chgData name="Moore-Rebolledo, Stephanie" userId="1d6c7f81-065f-40ed-81d8-f0452f93b596" providerId="ADAL" clId="{E4740996-1E00-46A7-9FC9-1ECF1AD24293}" dt="2024-08-27T21:42:29.018" v="0"/>
          <ac:spMkLst>
            <pc:docMk/>
            <pc:sldMk cId="1161774944" sldId="270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E4740996-1E00-46A7-9FC9-1ECF1AD24293}" dt="2024-08-27T21:42:44.671" v="1"/>
        <pc:sldMkLst>
          <pc:docMk/>
          <pc:sldMk cId="2421978417" sldId="271"/>
        </pc:sldMkLst>
        <pc:spChg chg="mod">
          <ac:chgData name="Moore-Rebolledo, Stephanie" userId="1d6c7f81-065f-40ed-81d8-f0452f93b596" providerId="ADAL" clId="{E4740996-1E00-46A7-9FC9-1ECF1AD24293}" dt="2024-08-27T21:42:44.671" v="1"/>
          <ac:spMkLst>
            <pc:docMk/>
            <pc:sldMk cId="2421978417" sldId="271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E4740996-1E00-46A7-9FC9-1ECF1AD24293}" dt="2024-08-27T21:42:57.580" v="22" actId="6549"/>
        <pc:sldMkLst>
          <pc:docMk/>
          <pc:sldMk cId="2370839429" sldId="272"/>
        </pc:sldMkLst>
        <pc:spChg chg="mod">
          <ac:chgData name="Moore-Rebolledo, Stephanie" userId="1d6c7f81-065f-40ed-81d8-f0452f93b596" providerId="ADAL" clId="{E4740996-1E00-46A7-9FC9-1ECF1AD24293}" dt="2024-08-27T21:42:57.580" v="22" actId="6549"/>
          <ac:spMkLst>
            <pc:docMk/>
            <pc:sldMk cId="2370839429" sldId="272"/>
            <ac:spMk id="4" creationId="{1D0CD1F1-57B7-4E80-9241-258E6CA03265}"/>
          </ac:spMkLst>
        </pc:spChg>
      </pc:sldChg>
    </pc:docChg>
  </pc:docChgLst>
  <pc:docChgLst>
    <pc:chgData name="Ezikeoha, Chizitere" userId="133e6f90-6eee-4c4a-a5a7-5f900a46929f" providerId="ADAL" clId="{4536490C-043C-4B3D-8AC5-483B4182DB7F}"/>
    <pc:docChg chg="undo custSel addSld delSld modSld">
      <pc:chgData name="Ezikeoha, Chizitere" userId="133e6f90-6eee-4c4a-a5a7-5f900a46929f" providerId="ADAL" clId="{4536490C-043C-4B3D-8AC5-483B4182DB7F}" dt="2024-08-19T15:37:17.524" v="736"/>
      <pc:docMkLst>
        <pc:docMk/>
      </pc:docMkLst>
      <pc:sldChg chg="modSp add mod">
        <pc:chgData name="Ezikeoha, Chizitere" userId="133e6f90-6eee-4c4a-a5a7-5f900a46929f" providerId="ADAL" clId="{4536490C-043C-4B3D-8AC5-483B4182DB7F}" dt="2024-08-19T14:58:11.877" v="32"/>
        <pc:sldMkLst>
          <pc:docMk/>
          <pc:sldMk cId="2750687071" sldId="265"/>
        </pc:sldMkLst>
        <pc:spChg chg="mod">
          <ac:chgData name="Ezikeoha, Chizitere" userId="133e6f90-6eee-4c4a-a5a7-5f900a46929f" providerId="ADAL" clId="{4536490C-043C-4B3D-8AC5-483B4182DB7F}" dt="2024-08-19T14:58:11.877" v="32"/>
          <ac:spMkLst>
            <pc:docMk/>
            <pc:sldMk cId="2750687071" sldId="265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00:01.906" v="63"/>
        <pc:sldMkLst>
          <pc:docMk/>
          <pc:sldMk cId="3763397362" sldId="266"/>
        </pc:sldMkLst>
        <pc:spChg chg="mod">
          <ac:chgData name="Ezikeoha, Chizitere" userId="133e6f90-6eee-4c4a-a5a7-5f900a46929f" providerId="ADAL" clId="{4536490C-043C-4B3D-8AC5-483B4182DB7F}" dt="2024-08-19T15:00:01.906" v="63"/>
          <ac:spMkLst>
            <pc:docMk/>
            <pc:sldMk cId="3763397362" sldId="266"/>
            <ac:spMk id="4" creationId="{1D0CD1F1-57B7-4E80-9241-258E6CA03265}"/>
          </ac:spMkLst>
        </pc:spChg>
      </pc:sldChg>
      <pc:sldChg chg="modSp add del mod">
        <pc:chgData name="Ezikeoha, Chizitere" userId="133e6f90-6eee-4c4a-a5a7-5f900a46929f" providerId="ADAL" clId="{4536490C-043C-4B3D-8AC5-483B4182DB7F}" dt="2024-08-19T15:20:18.121" v="383" actId="47"/>
        <pc:sldMkLst>
          <pc:docMk/>
          <pc:sldMk cId="2806261341" sldId="267"/>
        </pc:sldMkLst>
        <pc:spChg chg="mod">
          <ac:chgData name="Ezikeoha, Chizitere" userId="133e6f90-6eee-4c4a-a5a7-5f900a46929f" providerId="ADAL" clId="{4536490C-043C-4B3D-8AC5-483B4182DB7F}" dt="2024-08-19T15:01:48.894" v="98" actId="20577"/>
          <ac:spMkLst>
            <pc:docMk/>
            <pc:sldMk cId="2806261341" sldId="267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04:13.970" v="100"/>
        <pc:sldMkLst>
          <pc:docMk/>
          <pc:sldMk cId="198502974" sldId="268"/>
        </pc:sldMkLst>
        <pc:spChg chg="mod">
          <ac:chgData name="Ezikeoha, Chizitere" userId="133e6f90-6eee-4c4a-a5a7-5f900a46929f" providerId="ADAL" clId="{4536490C-043C-4B3D-8AC5-483B4182DB7F}" dt="2024-08-19T15:04:13.970" v="100"/>
          <ac:spMkLst>
            <pc:docMk/>
            <pc:sldMk cId="198502974" sldId="268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06:20.007" v="114"/>
        <pc:sldMkLst>
          <pc:docMk/>
          <pc:sldMk cId="3813473889" sldId="269"/>
        </pc:sldMkLst>
        <pc:spChg chg="mod">
          <ac:chgData name="Ezikeoha, Chizitere" userId="133e6f90-6eee-4c4a-a5a7-5f900a46929f" providerId="ADAL" clId="{4536490C-043C-4B3D-8AC5-483B4182DB7F}" dt="2024-08-19T15:06:20.007" v="114"/>
          <ac:spMkLst>
            <pc:docMk/>
            <pc:sldMk cId="3813473889" sldId="269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08:07.501" v="171" actId="20577"/>
        <pc:sldMkLst>
          <pc:docMk/>
          <pc:sldMk cId="1161774944" sldId="270"/>
        </pc:sldMkLst>
        <pc:spChg chg="mod">
          <ac:chgData name="Ezikeoha, Chizitere" userId="133e6f90-6eee-4c4a-a5a7-5f900a46929f" providerId="ADAL" clId="{4536490C-043C-4B3D-8AC5-483B4182DB7F}" dt="2024-08-19T15:07:45.376" v="155"/>
          <ac:spMkLst>
            <pc:docMk/>
            <pc:sldMk cId="1161774944" sldId="270"/>
            <ac:spMk id="4" creationId="{1D0CD1F1-57B7-4E80-9241-258E6CA03265}"/>
          </ac:spMkLst>
        </pc:spChg>
        <pc:spChg chg="mod">
          <ac:chgData name="Ezikeoha, Chizitere" userId="133e6f90-6eee-4c4a-a5a7-5f900a46929f" providerId="ADAL" clId="{4536490C-043C-4B3D-8AC5-483B4182DB7F}" dt="2024-08-19T15:08:07.501" v="171" actId="20577"/>
          <ac:spMkLst>
            <pc:docMk/>
            <pc:sldMk cId="1161774944" sldId="270"/>
            <ac:spMk id="7" creationId="{2D1651CF-C809-4441-A475-A3A1D6B9BAE4}"/>
          </ac:spMkLst>
        </pc:spChg>
        <pc:spChg chg="mod">
          <ac:chgData name="Ezikeoha, Chizitere" userId="133e6f90-6eee-4c4a-a5a7-5f900a46929f" providerId="ADAL" clId="{4536490C-043C-4B3D-8AC5-483B4182DB7F}" dt="2024-08-19T15:08:02.071" v="163" actId="20577"/>
          <ac:spMkLst>
            <pc:docMk/>
            <pc:sldMk cId="1161774944" sldId="270"/>
            <ac:spMk id="8" creationId="{24B933E0-4556-DB4F-9952-FF50F510F3D1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08:40.069" v="207" actId="20577"/>
        <pc:sldMkLst>
          <pc:docMk/>
          <pc:sldMk cId="2421978417" sldId="271"/>
        </pc:sldMkLst>
        <pc:spChg chg="mod">
          <ac:chgData name="Ezikeoha, Chizitere" userId="133e6f90-6eee-4c4a-a5a7-5f900a46929f" providerId="ADAL" clId="{4536490C-043C-4B3D-8AC5-483B4182DB7F}" dt="2024-08-19T15:08:40.069" v="207" actId="20577"/>
          <ac:spMkLst>
            <pc:docMk/>
            <pc:sldMk cId="2421978417" sldId="271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11:57.722" v="241"/>
        <pc:sldMkLst>
          <pc:docMk/>
          <pc:sldMk cId="2370839429" sldId="272"/>
        </pc:sldMkLst>
        <pc:spChg chg="mod">
          <ac:chgData name="Ezikeoha, Chizitere" userId="133e6f90-6eee-4c4a-a5a7-5f900a46929f" providerId="ADAL" clId="{4536490C-043C-4B3D-8AC5-483B4182DB7F}" dt="2024-08-19T15:11:57.722" v="241"/>
          <ac:spMkLst>
            <pc:docMk/>
            <pc:sldMk cId="2370839429" sldId="272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14:56.528" v="273"/>
        <pc:sldMkLst>
          <pc:docMk/>
          <pc:sldMk cId="1510846514" sldId="273"/>
        </pc:sldMkLst>
        <pc:spChg chg="mod">
          <ac:chgData name="Ezikeoha, Chizitere" userId="133e6f90-6eee-4c4a-a5a7-5f900a46929f" providerId="ADAL" clId="{4536490C-043C-4B3D-8AC5-483B4182DB7F}" dt="2024-08-19T15:14:56.528" v="273"/>
          <ac:spMkLst>
            <pc:docMk/>
            <pc:sldMk cId="1510846514" sldId="273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17:05.648" v="328"/>
        <pc:sldMkLst>
          <pc:docMk/>
          <pc:sldMk cId="1409306207" sldId="274"/>
        </pc:sldMkLst>
        <pc:spChg chg="mod">
          <ac:chgData name="Ezikeoha, Chizitere" userId="133e6f90-6eee-4c4a-a5a7-5f900a46929f" providerId="ADAL" clId="{4536490C-043C-4B3D-8AC5-483B4182DB7F}" dt="2024-08-19T15:17:05.648" v="328"/>
          <ac:spMkLst>
            <pc:docMk/>
            <pc:sldMk cId="1409306207" sldId="274"/>
            <ac:spMk id="4" creationId="{1D0CD1F1-57B7-4E80-9241-258E6CA03265}"/>
          </ac:spMkLst>
        </pc:spChg>
        <pc:spChg chg="mod">
          <ac:chgData name="Ezikeoha, Chizitere" userId="133e6f90-6eee-4c4a-a5a7-5f900a46929f" providerId="ADAL" clId="{4536490C-043C-4B3D-8AC5-483B4182DB7F}" dt="2024-08-19T15:15:14.053" v="291" actId="20577"/>
          <ac:spMkLst>
            <pc:docMk/>
            <pc:sldMk cId="1409306207" sldId="274"/>
            <ac:spMk id="7" creationId="{2D1651CF-C809-4441-A475-A3A1D6B9BAE4}"/>
          </ac:spMkLst>
        </pc:spChg>
        <pc:spChg chg="mod">
          <ac:chgData name="Ezikeoha, Chizitere" userId="133e6f90-6eee-4c4a-a5a7-5f900a46929f" providerId="ADAL" clId="{4536490C-043C-4B3D-8AC5-483B4182DB7F}" dt="2024-08-19T15:15:08.413" v="281" actId="20577"/>
          <ac:spMkLst>
            <pc:docMk/>
            <pc:sldMk cId="1409306207" sldId="274"/>
            <ac:spMk id="8" creationId="{24B933E0-4556-DB4F-9952-FF50F510F3D1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18:24.687" v="381"/>
        <pc:sldMkLst>
          <pc:docMk/>
          <pc:sldMk cId="3528546228" sldId="275"/>
        </pc:sldMkLst>
        <pc:spChg chg="mod">
          <ac:chgData name="Ezikeoha, Chizitere" userId="133e6f90-6eee-4c4a-a5a7-5f900a46929f" providerId="ADAL" clId="{4536490C-043C-4B3D-8AC5-483B4182DB7F}" dt="2024-08-19T15:18:24.687" v="381"/>
          <ac:spMkLst>
            <pc:docMk/>
            <pc:sldMk cId="3528546228" sldId="275"/>
            <ac:spMk id="4" creationId="{1D0CD1F1-57B7-4E80-9241-258E6CA03265}"/>
          </ac:spMkLst>
        </pc:spChg>
        <pc:spChg chg="mod">
          <ac:chgData name="Ezikeoha, Chizitere" userId="133e6f90-6eee-4c4a-a5a7-5f900a46929f" providerId="ADAL" clId="{4536490C-043C-4B3D-8AC5-483B4182DB7F}" dt="2024-08-19T15:17:44.142" v="353" actId="20577"/>
          <ac:spMkLst>
            <pc:docMk/>
            <pc:sldMk cId="3528546228" sldId="275"/>
            <ac:spMk id="7" creationId="{2D1651CF-C809-4441-A475-A3A1D6B9BAE4}"/>
          </ac:spMkLst>
        </pc:spChg>
        <pc:spChg chg="mod">
          <ac:chgData name="Ezikeoha, Chizitere" userId="133e6f90-6eee-4c4a-a5a7-5f900a46929f" providerId="ADAL" clId="{4536490C-043C-4B3D-8AC5-483B4182DB7F}" dt="2024-08-19T15:17:38.325" v="345" actId="20577"/>
          <ac:spMkLst>
            <pc:docMk/>
            <pc:sldMk cId="3528546228" sldId="275"/>
            <ac:spMk id="8" creationId="{24B933E0-4556-DB4F-9952-FF50F510F3D1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21:12.315" v="417"/>
        <pc:sldMkLst>
          <pc:docMk/>
          <pc:sldMk cId="662736475" sldId="276"/>
        </pc:sldMkLst>
        <pc:spChg chg="mod">
          <ac:chgData name="Ezikeoha, Chizitere" userId="133e6f90-6eee-4c4a-a5a7-5f900a46929f" providerId="ADAL" clId="{4536490C-043C-4B3D-8AC5-483B4182DB7F}" dt="2024-08-19T15:21:12.315" v="417"/>
          <ac:spMkLst>
            <pc:docMk/>
            <pc:sldMk cId="662736475" sldId="276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21:50.579" v="434"/>
        <pc:sldMkLst>
          <pc:docMk/>
          <pc:sldMk cId="4185685180" sldId="277"/>
        </pc:sldMkLst>
        <pc:spChg chg="mod">
          <ac:chgData name="Ezikeoha, Chizitere" userId="133e6f90-6eee-4c4a-a5a7-5f900a46929f" providerId="ADAL" clId="{4536490C-043C-4B3D-8AC5-483B4182DB7F}" dt="2024-08-19T15:21:50.579" v="434"/>
          <ac:spMkLst>
            <pc:docMk/>
            <pc:sldMk cId="4185685180" sldId="277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23:26.237" v="450"/>
        <pc:sldMkLst>
          <pc:docMk/>
          <pc:sldMk cId="3451384663" sldId="278"/>
        </pc:sldMkLst>
        <pc:spChg chg="mod">
          <ac:chgData name="Ezikeoha, Chizitere" userId="133e6f90-6eee-4c4a-a5a7-5f900a46929f" providerId="ADAL" clId="{4536490C-043C-4B3D-8AC5-483B4182DB7F}" dt="2024-08-19T15:23:26.237" v="450"/>
          <ac:spMkLst>
            <pc:docMk/>
            <pc:sldMk cId="3451384663" sldId="278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26:06.939" v="482" actId="20577"/>
        <pc:sldMkLst>
          <pc:docMk/>
          <pc:sldMk cId="3246750044" sldId="279"/>
        </pc:sldMkLst>
        <pc:spChg chg="mod">
          <ac:chgData name="Ezikeoha, Chizitere" userId="133e6f90-6eee-4c4a-a5a7-5f900a46929f" providerId="ADAL" clId="{4536490C-043C-4B3D-8AC5-483B4182DB7F}" dt="2024-08-19T15:26:06.939" v="482" actId="20577"/>
          <ac:spMkLst>
            <pc:docMk/>
            <pc:sldMk cId="3246750044" sldId="279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28:48.455" v="545" actId="20577"/>
        <pc:sldMkLst>
          <pc:docMk/>
          <pc:sldMk cId="2939697263" sldId="280"/>
        </pc:sldMkLst>
        <pc:spChg chg="mod">
          <ac:chgData name="Ezikeoha, Chizitere" userId="133e6f90-6eee-4c4a-a5a7-5f900a46929f" providerId="ADAL" clId="{4536490C-043C-4B3D-8AC5-483B4182DB7F}" dt="2024-08-19T15:28:48.455" v="545" actId="20577"/>
          <ac:spMkLst>
            <pc:docMk/>
            <pc:sldMk cId="2939697263" sldId="280"/>
            <ac:spMk id="4" creationId="{1D0CD1F1-57B7-4E80-9241-258E6CA03265}"/>
          </ac:spMkLst>
        </pc:spChg>
        <pc:spChg chg="mod">
          <ac:chgData name="Ezikeoha, Chizitere" userId="133e6f90-6eee-4c4a-a5a7-5f900a46929f" providerId="ADAL" clId="{4536490C-043C-4B3D-8AC5-483B4182DB7F}" dt="2024-08-19T15:28:09.860" v="503" actId="20577"/>
          <ac:spMkLst>
            <pc:docMk/>
            <pc:sldMk cId="2939697263" sldId="280"/>
            <ac:spMk id="7" creationId="{2D1651CF-C809-4441-A475-A3A1D6B9BAE4}"/>
          </ac:spMkLst>
        </pc:spChg>
        <pc:spChg chg="mod">
          <ac:chgData name="Ezikeoha, Chizitere" userId="133e6f90-6eee-4c4a-a5a7-5f900a46929f" providerId="ADAL" clId="{4536490C-043C-4B3D-8AC5-483B4182DB7F}" dt="2024-08-19T15:28:04.132" v="495" actId="20577"/>
          <ac:spMkLst>
            <pc:docMk/>
            <pc:sldMk cId="2939697263" sldId="280"/>
            <ac:spMk id="8" creationId="{24B933E0-4556-DB4F-9952-FF50F510F3D1}"/>
          </ac:spMkLst>
        </pc:spChg>
      </pc:sldChg>
      <pc:sldChg chg="add del">
        <pc:chgData name="Ezikeoha, Chizitere" userId="133e6f90-6eee-4c4a-a5a7-5f900a46929f" providerId="ADAL" clId="{4536490C-043C-4B3D-8AC5-483B4182DB7F}" dt="2024-08-19T15:27:55.140" v="485" actId="47"/>
        <pc:sldMkLst>
          <pc:docMk/>
          <pc:sldMk cId="894169896" sldId="281"/>
        </pc:sldMkLst>
      </pc:sldChg>
      <pc:sldChg chg="modSp add mod">
        <pc:chgData name="Ezikeoha, Chizitere" userId="133e6f90-6eee-4c4a-a5a7-5f900a46929f" providerId="ADAL" clId="{4536490C-043C-4B3D-8AC5-483B4182DB7F}" dt="2024-08-19T15:29:38.350" v="582" actId="20577"/>
        <pc:sldMkLst>
          <pc:docMk/>
          <pc:sldMk cId="1410397765" sldId="281"/>
        </pc:sldMkLst>
        <pc:spChg chg="mod">
          <ac:chgData name="Ezikeoha, Chizitere" userId="133e6f90-6eee-4c4a-a5a7-5f900a46929f" providerId="ADAL" clId="{4536490C-043C-4B3D-8AC5-483B4182DB7F}" dt="2024-08-19T15:29:38.350" v="582" actId="20577"/>
          <ac:spMkLst>
            <pc:docMk/>
            <pc:sldMk cId="1410397765" sldId="281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30:07.062" v="607" actId="20577"/>
        <pc:sldMkLst>
          <pc:docMk/>
          <pc:sldMk cId="1485327701" sldId="282"/>
        </pc:sldMkLst>
        <pc:spChg chg="mod">
          <ac:chgData name="Ezikeoha, Chizitere" userId="133e6f90-6eee-4c4a-a5a7-5f900a46929f" providerId="ADAL" clId="{4536490C-043C-4B3D-8AC5-483B4182DB7F}" dt="2024-08-19T15:30:07.062" v="607" actId="20577"/>
          <ac:spMkLst>
            <pc:docMk/>
            <pc:sldMk cId="1485327701" sldId="282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33:26.431" v="655" actId="20577"/>
        <pc:sldMkLst>
          <pc:docMk/>
          <pc:sldMk cId="1152692115" sldId="283"/>
        </pc:sldMkLst>
        <pc:spChg chg="mod">
          <ac:chgData name="Ezikeoha, Chizitere" userId="133e6f90-6eee-4c4a-a5a7-5f900a46929f" providerId="ADAL" clId="{4536490C-043C-4B3D-8AC5-483B4182DB7F}" dt="2024-08-19T15:33:26.431" v="655" actId="20577"/>
          <ac:spMkLst>
            <pc:docMk/>
            <pc:sldMk cId="1152692115" sldId="283"/>
            <ac:spMk id="4" creationId="{1D0CD1F1-57B7-4E80-9241-258E6CA03265}"/>
          </ac:spMkLst>
        </pc:spChg>
        <pc:spChg chg="mod">
          <ac:chgData name="Ezikeoha, Chizitere" userId="133e6f90-6eee-4c4a-a5a7-5f900a46929f" providerId="ADAL" clId="{4536490C-043C-4B3D-8AC5-483B4182DB7F}" dt="2024-08-19T15:32:52.736" v="624" actId="20577"/>
          <ac:spMkLst>
            <pc:docMk/>
            <pc:sldMk cId="1152692115" sldId="283"/>
            <ac:spMk id="7" creationId="{2D1651CF-C809-4441-A475-A3A1D6B9BAE4}"/>
          </ac:spMkLst>
        </pc:spChg>
        <pc:spChg chg="mod">
          <ac:chgData name="Ezikeoha, Chizitere" userId="133e6f90-6eee-4c4a-a5a7-5f900a46929f" providerId="ADAL" clId="{4536490C-043C-4B3D-8AC5-483B4182DB7F}" dt="2024-08-19T15:32:44.143" v="616" actId="20577"/>
          <ac:spMkLst>
            <pc:docMk/>
            <pc:sldMk cId="1152692115" sldId="283"/>
            <ac:spMk id="8" creationId="{24B933E0-4556-DB4F-9952-FF50F510F3D1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34:26.120" v="690" actId="20577"/>
        <pc:sldMkLst>
          <pc:docMk/>
          <pc:sldMk cId="3800941818" sldId="284"/>
        </pc:sldMkLst>
        <pc:spChg chg="mod">
          <ac:chgData name="Ezikeoha, Chizitere" userId="133e6f90-6eee-4c4a-a5a7-5f900a46929f" providerId="ADAL" clId="{4536490C-043C-4B3D-8AC5-483B4182DB7F}" dt="2024-08-19T15:34:26.120" v="690" actId="20577"/>
          <ac:spMkLst>
            <pc:docMk/>
            <pc:sldMk cId="3800941818" sldId="284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35:21.665" v="720" actId="20577"/>
        <pc:sldMkLst>
          <pc:docMk/>
          <pc:sldMk cId="2964407656" sldId="285"/>
        </pc:sldMkLst>
        <pc:spChg chg="mod">
          <ac:chgData name="Ezikeoha, Chizitere" userId="133e6f90-6eee-4c4a-a5a7-5f900a46929f" providerId="ADAL" clId="{4536490C-043C-4B3D-8AC5-483B4182DB7F}" dt="2024-08-19T15:35:21.665" v="720" actId="20577"/>
          <ac:spMkLst>
            <pc:docMk/>
            <pc:sldMk cId="2964407656" sldId="285"/>
            <ac:spMk id="4" creationId="{1D0CD1F1-57B7-4E80-9241-258E6CA03265}"/>
          </ac:spMkLst>
        </pc:spChg>
      </pc:sldChg>
      <pc:sldChg chg="modSp add mod">
        <pc:chgData name="Ezikeoha, Chizitere" userId="133e6f90-6eee-4c4a-a5a7-5f900a46929f" providerId="ADAL" clId="{4536490C-043C-4B3D-8AC5-483B4182DB7F}" dt="2024-08-19T15:37:17.524" v="736"/>
        <pc:sldMkLst>
          <pc:docMk/>
          <pc:sldMk cId="3379977606" sldId="286"/>
        </pc:sldMkLst>
        <pc:spChg chg="mod">
          <ac:chgData name="Ezikeoha, Chizitere" userId="133e6f90-6eee-4c4a-a5a7-5f900a46929f" providerId="ADAL" clId="{4536490C-043C-4B3D-8AC5-483B4182DB7F}" dt="2024-08-19T15:37:17.524" v="736"/>
          <ac:spMkLst>
            <pc:docMk/>
            <pc:sldMk cId="3379977606" sldId="286"/>
            <ac:spMk id="4" creationId="{1D0CD1F1-57B7-4E80-9241-258E6CA03265}"/>
          </ac:spMkLst>
        </pc:spChg>
      </pc:sldChg>
    </pc:docChg>
  </pc:docChgLst>
  <pc:docChgLst>
    <pc:chgData name="Moore-Rebolledo, Stephanie" userId="1d6c7f81-065f-40ed-81d8-f0452f93b596" providerId="ADAL" clId="{F52F3F3C-6804-47C5-B7D5-46694CBAB2D0}"/>
    <pc:docChg chg="custSel modSld">
      <pc:chgData name="Moore-Rebolledo, Stephanie" userId="1d6c7f81-065f-40ed-81d8-f0452f93b596" providerId="ADAL" clId="{F52F3F3C-6804-47C5-B7D5-46694CBAB2D0}" dt="2024-08-27T21:22:24.786" v="34" actId="20577"/>
      <pc:docMkLst>
        <pc:docMk/>
      </pc:docMkLst>
      <pc:sldChg chg="modSp mod">
        <pc:chgData name="Moore-Rebolledo, Stephanie" userId="1d6c7f81-065f-40ed-81d8-f0452f93b596" providerId="ADAL" clId="{F52F3F3C-6804-47C5-B7D5-46694CBAB2D0}" dt="2024-08-27T21:14:26.219" v="20" actId="6549"/>
        <pc:sldMkLst>
          <pc:docMk/>
          <pc:sldMk cId="679674101" sldId="259"/>
        </pc:sldMkLst>
        <pc:spChg chg="mod">
          <ac:chgData name="Moore-Rebolledo, Stephanie" userId="1d6c7f81-065f-40ed-81d8-f0452f93b596" providerId="ADAL" clId="{F52F3F3C-6804-47C5-B7D5-46694CBAB2D0}" dt="2024-08-27T21:14:26.219" v="20" actId="6549"/>
          <ac:spMkLst>
            <pc:docMk/>
            <pc:sldMk cId="679674101" sldId="259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F52F3F3C-6804-47C5-B7D5-46694CBAB2D0}" dt="2024-08-27T21:13:22.645" v="10" actId="20577"/>
        <pc:sldMkLst>
          <pc:docMk/>
          <pc:sldMk cId="1157203967" sldId="260"/>
        </pc:sldMkLst>
        <pc:spChg chg="mod">
          <ac:chgData name="Moore-Rebolledo, Stephanie" userId="1d6c7f81-065f-40ed-81d8-f0452f93b596" providerId="ADAL" clId="{F52F3F3C-6804-47C5-B7D5-46694CBAB2D0}" dt="2024-08-27T21:13:22.645" v="10" actId="20577"/>
          <ac:spMkLst>
            <pc:docMk/>
            <pc:sldMk cId="1157203967" sldId="260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F52F3F3C-6804-47C5-B7D5-46694CBAB2D0}" dt="2024-08-27T21:15:35.764" v="30" actId="6549"/>
        <pc:sldMkLst>
          <pc:docMk/>
          <pc:sldMk cId="3763397362" sldId="266"/>
        </pc:sldMkLst>
        <pc:spChg chg="mod">
          <ac:chgData name="Moore-Rebolledo, Stephanie" userId="1d6c7f81-065f-40ed-81d8-f0452f93b596" providerId="ADAL" clId="{F52F3F3C-6804-47C5-B7D5-46694CBAB2D0}" dt="2024-08-27T21:15:35.764" v="30" actId="6549"/>
          <ac:spMkLst>
            <pc:docMk/>
            <pc:sldMk cId="3763397362" sldId="266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F52F3F3C-6804-47C5-B7D5-46694CBAB2D0}" dt="2024-08-27T21:17:41.462" v="31" actId="313"/>
        <pc:sldMkLst>
          <pc:docMk/>
          <pc:sldMk cId="1161774944" sldId="270"/>
        </pc:sldMkLst>
        <pc:spChg chg="mod">
          <ac:chgData name="Moore-Rebolledo, Stephanie" userId="1d6c7f81-065f-40ed-81d8-f0452f93b596" providerId="ADAL" clId="{F52F3F3C-6804-47C5-B7D5-46694CBAB2D0}" dt="2024-08-27T21:17:41.462" v="31" actId="313"/>
          <ac:spMkLst>
            <pc:docMk/>
            <pc:sldMk cId="1161774944" sldId="270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F52F3F3C-6804-47C5-B7D5-46694CBAB2D0}" dt="2024-08-27T21:17:59.424" v="32" actId="313"/>
        <pc:sldMkLst>
          <pc:docMk/>
          <pc:sldMk cId="2421978417" sldId="271"/>
        </pc:sldMkLst>
        <pc:spChg chg="mod">
          <ac:chgData name="Moore-Rebolledo, Stephanie" userId="1d6c7f81-065f-40ed-81d8-f0452f93b596" providerId="ADAL" clId="{F52F3F3C-6804-47C5-B7D5-46694CBAB2D0}" dt="2024-08-27T21:17:59.424" v="32" actId="313"/>
          <ac:spMkLst>
            <pc:docMk/>
            <pc:sldMk cId="2421978417" sldId="271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F52F3F3C-6804-47C5-B7D5-46694CBAB2D0}" dt="2024-08-27T21:18:29.577" v="33" actId="20577"/>
        <pc:sldMkLst>
          <pc:docMk/>
          <pc:sldMk cId="2370839429" sldId="272"/>
        </pc:sldMkLst>
        <pc:spChg chg="mod">
          <ac:chgData name="Moore-Rebolledo, Stephanie" userId="1d6c7f81-065f-40ed-81d8-f0452f93b596" providerId="ADAL" clId="{F52F3F3C-6804-47C5-B7D5-46694CBAB2D0}" dt="2024-08-27T21:18:29.577" v="33" actId="20577"/>
          <ac:spMkLst>
            <pc:docMk/>
            <pc:sldMk cId="2370839429" sldId="272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F52F3F3C-6804-47C5-B7D5-46694CBAB2D0}" dt="2024-08-27T21:22:24.786" v="34" actId="20577"/>
        <pc:sldMkLst>
          <pc:docMk/>
          <pc:sldMk cId="2964407656" sldId="285"/>
        </pc:sldMkLst>
        <pc:spChg chg="mod">
          <ac:chgData name="Moore-Rebolledo, Stephanie" userId="1d6c7f81-065f-40ed-81d8-f0452f93b596" providerId="ADAL" clId="{F52F3F3C-6804-47C5-B7D5-46694CBAB2D0}" dt="2024-08-27T21:22:24.786" v="34" actId="20577"/>
          <ac:spMkLst>
            <pc:docMk/>
            <pc:sldMk cId="2964407656" sldId="285"/>
            <ac:spMk id="4" creationId="{1D0CD1F1-57B7-4E80-9241-258E6CA03265}"/>
          </ac:spMkLst>
        </pc:spChg>
      </pc:sldChg>
    </pc:docChg>
  </pc:docChgLst>
  <pc:docChgLst>
    <pc:chgData name="Moore-Rebolledo, Stephanie" userId="1d6c7f81-065f-40ed-81d8-f0452f93b596" providerId="ADAL" clId="{14CFA053-AD13-4133-942F-6A178CCC1C40}"/>
    <pc:docChg chg="modSld sldOrd">
      <pc:chgData name="Moore-Rebolledo, Stephanie" userId="1d6c7f81-065f-40ed-81d8-f0452f93b596" providerId="ADAL" clId="{14CFA053-AD13-4133-942F-6A178CCC1C40}" dt="2024-08-30T19:20:44.509" v="3"/>
      <pc:docMkLst>
        <pc:docMk/>
      </pc:docMkLst>
      <pc:sldChg chg="ord">
        <pc:chgData name="Moore-Rebolledo, Stephanie" userId="1d6c7f81-065f-40ed-81d8-f0452f93b596" providerId="ADAL" clId="{14CFA053-AD13-4133-942F-6A178CCC1C40}" dt="2024-08-30T19:20:44.509" v="3"/>
        <pc:sldMkLst>
          <pc:docMk/>
          <pc:sldMk cId="1369414350" sldId="263"/>
        </pc:sldMkLst>
      </pc:sldChg>
    </pc:docChg>
  </pc:docChgLst>
  <pc:docChgLst>
    <pc:chgData name="Moore-Rebolledo, Stephanie" userId="1d6c7f81-065f-40ed-81d8-f0452f93b596" providerId="ADAL" clId="{3A129386-7328-4DEB-80D2-132F351A4500}"/>
    <pc:docChg chg="modSld">
      <pc:chgData name="Moore-Rebolledo, Stephanie" userId="1d6c7f81-065f-40ed-81d8-f0452f93b596" providerId="ADAL" clId="{3A129386-7328-4DEB-80D2-132F351A4500}" dt="2024-08-28T17:20:27.639" v="66" actId="20577"/>
      <pc:docMkLst>
        <pc:docMk/>
      </pc:docMkLst>
      <pc:sldChg chg="modSp mod">
        <pc:chgData name="Moore-Rebolledo, Stephanie" userId="1d6c7f81-065f-40ed-81d8-f0452f93b596" providerId="ADAL" clId="{3A129386-7328-4DEB-80D2-132F351A4500}" dt="2024-08-28T17:11:10.021" v="40" actId="6549"/>
        <pc:sldMkLst>
          <pc:docMk/>
          <pc:sldMk cId="198502974" sldId="268"/>
        </pc:sldMkLst>
        <pc:spChg chg="mod">
          <ac:chgData name="Moore-Rebolledo, Stephanie" userId="1d6c7f81-065f-40ed-81d8-f0452f93b596" providerId="ADAL" clId="{3A129386-7328-4DEB-80D2-132F351A4500}" dt="2024-08-28T17:11:10.021" v="40" actId="6549"/>
          <ac:spMkLst>
            <pc:docMk/>
            <pc:sldMk cId="198502974" sldId="268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3A129386-7328-4DEB-80D2-132F351A4500}" dt="2024-08-28T17:11:18.470" v="51" actId="6549"/>
        <pc:sldMkLst>
          <pc:docMk/>
          <pc:sldMk cId="3813473889" sldId="269"/>
        </pc:sldMkLst>
        <pc:spChg chg="mod">
          <ac:chgData name="Moore-Rebolledo, Stephanie" userId="1d6c7f81-065f-40ed-81d8-f0452f93b596" providerId="ADAL" clId="{3A129386-7328-4DEB-80D2-132F351A4500}" dt="2024-08-28T17:11:18.470" v="51" actId="6549"/>
          <ac:spMkLst>
            <pc:docMk/>
            <pc:sldMk cId="3813473889" sldId="269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3A129386-7328-4DEB-80D2-132F351A4500}" dt="2024-08-28T17:00:32.706" v="19" actId="6549"/>
        <pc:sldMkLst>
          <pc:docMk/>
          <pc:sldMk cId="662736475" sldId="276"/>
        </pc:sldMkLst>
        <pc:spChg chg="mod">
          <ac:chgData name="Moore-Rebolledo, Stephanie" userId="1d6c7f81-065f-40ed-81d8-f0452f93b596" providerId="ADAL" clId="{3A129386-7328-4DEB-80D2-132F351A4500}" dt="2024-08-28T17:00:32.706" v="19" actId="6549"/>
          <ac:spMkLst>
            <pc:docMk/>
            <pc:sldMk cId="662736475" sldId="276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3A129386-7328-4DEB-80D2-132F351A4500}" dt="2024-08-28T17:02:09.136" v="20"/>
        <pc:sldMkLst>
          <pc:docMk/>
          <pc:sldMk cId="3451384663" sldId="278"/>
        </pc:sldMkLst>
        <pc:spChg chg="mod">
          <ac:chgData name="Moore-Rebolledo, Stephanie" userId="1d6c7f81-065f-40ed-81d8-f0452f93b596" providerId="ADAL" clId="{3A129386-7328-4DEB-80D2-132F351A4500}" dt="2024-08-28T17:02:09.136" v="20"/>
          <ac:spMkLst>
            <pc:docMk/>
            <pc:sldMk cId="3451384663" sldId="278"/>
            <ac:spMk id="4" creationId="{1D0CD1F1-57B7-4E80-9241-258E6CA03265}"/>
          </ac:spMkLst>
        </pc:spChg>
      </pc:sldChg>
      <pc:sldChg chg="modSp mod">
        <pc:chgData name="Moore-Rebolledo, Stephanie" userId="1d6c7f81-065f-40ed-81d8-f0452f93b596" providerId="ADAL" clId="{3A129386-7328-4DEB-80D2-132F351A4500}" dt="2024-08-28T17:20:27.639" v="66" actId="20577"/>
        <pc:sldMkLst>
          <pc:docMk/>
          <pc:sldMk cId="3379977606" sldId="286"/>
        </pc:sldMkLst>
        <pc:spChg chg="mod">
          <ac:chgData name="Moore-Rebolledo, Stephanie" userId="1d6c7f81-065f-40ed-81d8-f0452f93b596" providerId="ADAL" clId="{3A129386-7328-4DEB-80D2-132F351A4500}" dt="2024-08-28T17:20:27.639" v="66" actId="20577"/>
          <ac:spMkLst>
            <pc:docMk/>
            <pc:sldMk cId="3379977606" sldId="286"/>
            <ac:spMk id="4" creationId="{1D0CD1F1-57B7-4E80-9241-258E6CA03265}"/>
          </ac:spMkLst>
        </pc:spChg>
      </pc:sldChg>
    </pc:docChg>
  </pc:docChgLst>
  <pc:docChgLst>
    <pc:chgData name="Ezikeoha, Chizitere" userId="133e6f90-6eee-4c4a-a5a7-5f900a46929f" providerId="ADAL" clId="{2D4E53B7-DDD8-45FD-ADAC-6A7FA4D296CE}"/>
    <pc:docChg chg="custSel modSld">
      <pc:chgData name="Ezikeoha, Chizitere" userId="133e6f90-6eee-4c4a-a5a7-5f900a46929f" providerId="ADAL" clId="{2D4E53B7-DDD8-45FD-ADAC-6A7FA4D296CE}" dt="2024-08-27T20:49:06.133" v="113" actId="1076"/>
      <pc:docMkLst>
        <pc:docMk/>
      </pc:docMkLst>
      <pc:sldChg chg="modSp mod">
        <pc:chgData name="Ezikeoha, Chizitere" userId="133e6f90-6eee-4c4a-a5a7-5f900a46929f" providerId="ADAL" clId="{2D4E53B7-DDD8-45FD-ADAC-6A7FA4D296CE}" dt="2024-08-27T16:16:03.717" v="92" actId="1076"/>
        <pc:sldMkLst>
          <pc:docMk/>
          <pc:sldMk cId="679674101" sldId="259"/>
        </pc:sldMkLst>
        <pc:picChg chg="mod">
          <ac:chgData name="Ezikeoha, Chizitere" userId="133e6f90-6eee-4c4a-a5a7-5f900a46929f" providerId="ADAL" clId="{2D4E53B7-DDD8-45FD-ADAC-6A7FA4D296CE}" dt="2024-08-27T16:16:03.717" v="92" actId="1076"/>
          <ac:picMkLst>
            <pc:docMk/>
            <pc:sldMk cId="679674101" sldId="259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6:00:06.941" v="47" actId="1076"/>
        <pc:sldMkLst>
          <pc:docMk/>
          <pc:sldMk cId="1369414350" sldId="263"/>
        </pc:sldMkLst>
        <pc:picChg chg="mod">
          <ac:chgData name="Ezikeoha, Chizitere" userId="133e6f90-6eee-4c4a-a5a7-5f900a46929f" providerId="ADAL" clId="{2D4E53B7-DDD8-45FD-ADAC-6A7FA4D296CE}" dt="2024-08-27T16:00:06.941" v="47" actId="1076"/>
          <ac:picMkLst>
            <pc:docMk/>
            <pc:sldMk cId="1369414350" sldId="263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6:12:34.956" v="70" actId="1076"/>
        <pc:sldMkLst>
          <pc:docMk/>
          <pc:sldMk cId="664475474" sldId="264"/>
        </pc:sldMkLst>
        <pc:spChg chg="mod">
          <ac:chgData name="Ezikeoha, Chizitere" userId="133e6f90-6eee-4c4a-a5a7-5f900a46929f" providerId="ADAL" clId="{2D4E53B7-DDD8-45FD-ADAC-6A7FA4D296CE}" dt="2024-08-19T14:44:22.399" v="7" actId="20577"/>
          <ac:spMkLst>
            <pc:docMk/>
            <pc:sldMk cId="664475474" sldId="264"/>
            <ac:spMk id="4" creationId="{1D0CD1F1-57B7-4E80-9241-258E6CA03265}"/>
          </ac:spMkLst>
        </pc:spChg>
        <pc:picChg chg="mod">
          <ac:chgData name="Ezikeoha, Chizitere" userId="133e6f90-6eee-4c4a-a5a7-5f900a46929f" providerId="ADAL" clId="{2D4E53B7-DDD8-45FD-ADAC-6A7FA4D296CE}" dt="2024-08-27T16:12:34.956" v="70" actId="1076"/>
          <ac:picMkLst>
            <pc:docMk/>
            <pc:sldMk cId="664475474" sldId="264"/>
            <ac:picMk id="5" creationId="{81206BFE-8846-EEC9-2A3D-72380D7F2B9F}"/>
          </ac:picMkLst>
        </pc:picChg>
      </pc:sldChg>
      <pc:sldChg chg="modSp">
        <pc:chgData name="Ezikeoha, Chizitere" userId="133e6f90-6eee-4c4a-a5a7-5f900a46929f" providerId="ADAL" clId="{2D4E53B7-DDD8-45FD-ADAC-6A7FA4D296CE}" dt="2024-08-27T15:36:00.503" v="14" actId="14826"/>
        <pc:sldMkLst>
          <pc:docMk/>
          <pc:sldMk cId="2750687071" sldId="265"/>
        </pc:sldMkLst>
        <pc:picChg chg="mod">
          <ac:chgData name="Ezikeoha, Chizitere" userId="133e6f90-6eee-4c4a-a5a7-5f900a46929f" providerId="ADAL" clId="{2D4E53B7-DDD8-45FD-ADAC-6A7FA4D296CE}" dt="2024-08-27T15:36:00.503" v="14" actId="14826"/>
          <ac:picMkLst>
            <pc:docMk/>
            <pc:sldMk cId="2750687071" sldId="265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6:17:02.931" v="105" actId="1076"/>
        <pc:sldMkLst>
          <pc:docMk/>
          <pc:sldMk cId="3813473889" sldId="269"/>
        </pc:sldMkLst>
        <pc:picChg chg="mod">
          <ac:chgData name="Ezikeoha, Chizitere" userId="133e6f90-6eee-4c4a-a5a7-5f900a46929f" providerId="ADAL" clId="{2D4E53B7-DDD8-45FD-ADAC-6A7FA4D296CE}" dt="2024-08-27T16:17:02.931" v="105" actId="1076"/>
          <ac:picMkLst>
            <pc:docMk/>
            <pc:sldMk cId="3813473889" sldId="269"/>
            <ac:picMk id="5" creationId="{81206BFE-8846-EEC9-2A3D-72380D7F2B9F}"/>
          </ac:picMkLst>
        </pc:picChg>
      </pc:sldChg>
      <pc:sldChg chg="modSp">
        <pc:chgData name="Ezikeoha, Chizitere" userId="133e6f90-6eee-4c4a-a5a7-5f900a46929f" providerId="ADAL" clId="{2D4E53B7-DDD8-45FD-ADAC-6A7FA4D296CE}" dt="2024-08-27T15:36:32.042" v="15" actId="14826"/>
        <pc:sldMkLst>
          <pc:docMk/>
          <pc:sldMk cId="1161774944" sldId="270"/>
        </pc:sldMkLst>
        <pc:picChg chg="mod">
          <ac:chgData name="Ezikeoha, Chizitere" userId="133e6f90-6eee-4c4a-a5a7-5f900a46929f" providerId="ADAL" clId="{2D4E53B7-DDD8-45FD-ADAC-6A7FA4D296CE}" dt="2024-08-27T15:36:32.042" v="15" actId="14826"/>
          <ac:picMkLst>
            <pc:docMk/>
            <pc:sldMk cId="1161774944" sldId="270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6:07:31.405" v="62" actId="14100"/>
        <pc:sldMkLst>
          <pc:docMk/>
          <pc:sldMk cId="2370839429" sldId="272"/>
        </pc:sldMkLst>
        <pc:picChg chg="mod">
          <ac:chgData name="Ezikeoha, Chizitere" userId="133e6f90-6eee-4c4a-a5a7-5f900a46929f" providerId="ADAL" clId="{2D4E53B7-DDD8-45FD-ADAC-6A7FA4D296CE}" dt="2024-08-27T16:07:31.405" v="62" actId="14100"/>
          <ac:picMkLst>
            <pc:docMk/>
            <pc:sldMk cId="2370839429" sldId="272"/>
            <ac:picMk id="5" creationId="{81206BFE-8846-EEC9-2A3D-72380D7F2B9F}"/>
          </ac:picMkLst>
        </pc:picChg>
      </pc:sldChg>
      <pc:sldChg chg="modSp">
        <pc:chgData name="Ezikeoha, Chizitere" userId="133e6f90-6eee-4c4a-a5a7-5f900a46929f" providerId="ADAL" clId="{2D4E53B7-DDD8-45FD-ADAC-6A7FA4D296CE}" dt="2024-08-27T16:08:07.989" v="63" actId="14826"/>
        <pc:sldMkLst>
          <pc:docMk/>
          <pc:sldMk cId="1510846514" sldId="273"/>
        </pc:sldMkLst>
        <pc:picChg chg="mod">
          <ac:chgData name="Ezikeoha, Chizitere" userId="133e6f90-6eee-4c4a-a5a7-5f900a46929f" providerId="ADAL" clId="{2D4E53B7-DDD8-45FD-ADAC-6A7FA4D296CE}" dt="2024-08-27T16:08:07.989" v="63" actId="14826"/>
          <ac:picMkLst>
            <pc:docMk/>
            <pc:sldMk cId="1510846514" sldId="273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20:49:06.133" v="113" actId="1076"/>
        <pc:sldMkLst>
          <pc:docMk/>
          <pc:sldMk cId="3528546228" sldId="275"/>
        </pc:sldMkLst>
        <pc:picChg chg="mod">
          <ac:chgData name="Ezikeoha, Chizitere" userId="133e6f90-6eee-4c4a-a5a7-5f900a46929f" providerId="ADAL" clId="{2D4E53B7-DDD8-45FD-ADAC-6A7FA4D296CE}" dt="2024-08-27T20:49:06.133" v="113" actId="1076"/>
          <ac:picMkLst>
            <pc:docMk/>
            <pc:sldMk cId="3528546228" sldId="275"/>
            <ac:picMk id="5" creationId="{81206BFE-8846-EEC9-2A3D-72380D7F2B9F}"/>
          </ac:picMkLst>
        </pc:picChg>
      </pc:sldChg>
      <pc:sldChg chg="modSp">
        <pc:chgData name="Ezikeoha, Chizitere" userId="133e6f90-6eee-4c4a-a5a7-5f900a46929f" providerId="ADAL" clId="{2D4E53B7-DDD8-45FD-ADAC-6A7FA4D296CE}" dt="2024-08-27T15:52:57.701" v="16" actId="14826"/>
        <pc:sldMkLst>
          <pc:docMk/>
          <pc:sldMk cId="662736475" sldId="276"/>
        </pc:sldMkLst>
        <pc:picChg chg="mod">
          <ac:chgData name="Ezikeoha, Chizitere" userId="133e6f90-6eee-4c4a-a5a7-5f900a46929f" providerId="ADAL" clId="{2D4E53B7-DDD8-45FD-ADAC-6A7FA4D296CE}" dt="2024-08-27T15:52:57.701" v="16" actId="14826"/>
          <ac:picMkLst>
            <pc:docMk/>
            <pc:sldMk cId="662736475" sldId="276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6:13:24.625" v="75" actId="1076"/>
        <pc:sldMkLst>
          <pc:docMk/>
          <pc:sldMk cId="4185685180" sldId="277"/>
        </pc:sldMkLst>
        <pc:picChg chg="mod">
          <ac:chgData name="Ezikeoha, Chizitere" userId="133e6f90-6eee-4c4a-a5a7-5f900a46929f" providerId="ADAL" clId="{2D4E53B7-DDD8-45FD-ADAC-6A7FA4D296CE}" dt="2024-08-27T16:13:24.625" v="75" actId="1076"/>
          <ac:picMkLst>
            <pc:docMk/>
            <pc:sldMk cId="4185685180" sldId="277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6:14:38.098" v="83" actId="1076"/>
        <pc:sldMkLst>
          <pc:docMk/>
          <pc:sldMk cId="3451384663" sldId="278"/>
        </pc:sldMkLst>
        <pc:picChg chg="mod">
          <ac:chgData name="Ezikeoha, Chizitere" userId="133e6f90-6eee-4c4a-a5a7-5f900a46929f" providerId="ADAL" clId="{2D4E53B7-DDD8-45FD-ADAC-6A7FA4D296CE}" dt="2024-08-27T16:14:38.098" v="83" actId="1076"/>
          <ac:picMkLst>
            <pc:docMk/>
            <pc:sldMk cId="3451384663" sldId="278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6:15:14.400" v="88" actId="1076"/>
        <pc:sldMkLst>
          <pc:docMk/>
          <pc:sldMk cId="2939697263" sldId="280"/>
        </pc:sldMkLst>
        <pc:picChg chg="mod">
          <ac:chgData name="Ezikeoha, Chizitere" userId="133e6f90-6eee-4c4a-a5a7-5f900a46929f" providerId="ADAL" clId="{2D4E53B7-DDD8-45FD-ADAC-6A7FA4D296CE}" dt="2024-08-27T16:15:14.400" v="88" actId="1076"/>
          <ac:picMkLst>
            <pc:docMk/>
            <pc:sldMk cId="2939697263" sldId="280"/>
            <ac:picMk id="5" creationId="{81206BFE-8846-EEC9-2A3D-72380D7F2B9F}"/>
          </ac:picMkLst>
        </pc:picChg>
      </pc:sldChg>
      <pc:sldChg chg="modSp">
        <pc:chgData name="Ezikeoha, Chizitere" userId="133e6f90-6eee-4c4a-a5a7-5f900a46929f" providerId="ADAL" clId="{2D4E53B7-DDD8-45FD-ADAC-6A7FA4D296CE}" dt="2024-08-27T16:11:28.157" v="64" actId="14826"/>
        <pc:sldMkLst>
          <pc:docMk/>
          <pc:sldMk cId="1410397765" sldId="281"/>
        </pc:sldMkLst>
        <pc:picChg chg="mod">
          <ac:chgData name="Ezikeoha, Chizitere" userId="133e6f90-6eee-4c4a-a5a7-5f900a46929f" providerId="ADAL" clId="{2D4E53B7-DDD8-45FD-ADAC-6A7FA4D296CE}" dt="2024-08-27T16:11:28.157" v="64" actId="14826"/>
          <ac:picMkLst>
            <pc:docMk/>
            <pc:sldMk cId="1410397765" sldId="281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5:58:08.221" v="40" actId="1076"/>
        <pc:sldMkLst>
          <pc:docMk/>
          <pc:sldMk cId="1485327701" sldId="282"/>
        </pc:sldMkLst>
        <pc:picChg chg="mod">
          <ac:chgData name="Ezikeoha, Chizitere" userId="133e6f90-6eee-4c4a-a5a7-5f900a46929f" providerId="ADAL" clId="{2D4E53B7-DDD8-45FD-ADAC-6A7FA4D296CE}" dt="2024-08-27T15:58:08.221" v="40" actId="1076"/>
          <ac:picMkLst>
            <pc:docMk/>
            <pc:sldMk cId="1485327701" sldId="282"/>
            <ac:picMk id="5" creationId="{81206BFE-8846-EEC9-2A3D-72380D7F2B9F}"/>
          </ac:picMkLst>
        </pc:picChg>
      </pc:sldChg>
      <pc:sldChg chg="addSp delSp modSp mod">
        <pc:chgData name="Ezikeoha, Chizitere" userId="133e6f90-6eee-4c4a-a5a7-5f900a46929f" providerId="ADAL" clId="{2D4E53B7-DDD8-45FD-ADAC-6A7FA4D296CE}" dt="2024-08-27T15:35:15.427" v="13" actId="14826"/>
        <pc:sldMkLst>
          <pc:docMk/>
          <pc:sldMk cId="1152692115" sldId="283"/>
        </pc:sldMkLst>
        <pc:picChg chg="add del mod">
          <ac:chgData name="Ezikeoha, Chizitere" userId="133e6f90-6eee-4c4a-a5a7-5f900a46929f" providerId="ADAL" clId="{2D4E53B7-DDD8-45FD-ADAC-6A7FA4D296CE}" dt="2024-08-27T15:34:06.272" v="12" actId="478"/>
          <ac:picMkLst>
            <pc:docMk/>
            <pc:sldMk cId="1152692115" sldId="283"/>
            <ac:picMk id="3" creationId="{D65303B8-EBD8-AD58-3847-EC21B044A4A3}"/>
          </ac:picMkLst>
        </pc:picChg>
        <pc:picChg chg="mod">
          <ac:chgData name="Ezikeoha, Chizitere" userId="133e6f90-6eee-4c4a-a5a7-5f900a46929f" providerId="ADAL" clId="{2D4E53B7-DDD8-45FD-ADAC-6A7FA4D296CE}" dt="2024-08-27T15:35:15.427" v="13" actId="14826"/>
          <ac:picMkLst>
            <pc:docMk/>
            <pc:sldMk cId="1152692115" sldId="283"/>
            <ac:picMk id="5" creationId="{81206BFE-8846-EEC9-2A3D-72380D7F2B9F}"/>
          </ac:picMkLst>
        </pc:picChg>
      </pc:sldChg>
      <pc:sldChg chg="modSp">
        <pc:chgData name="Ezikeoha, Chizitere" userId="133e6f90-6eee-4c4a-a5a7-5f900a46929f" providerId="ADAL" clId="{2D4E53B7-DDD8-45FD-ADAC-6A7FA4D296CE}" dt="2024-08-27T15:58:46.339" v="41" actId="14826"/>
        <pc:sldMkLst>
          <pc:docMk/>
          <pc:sldMk cId="3800941818" sldId="284"/>
        </pc:sldMkLst>
        <pc:picChg chg="mod">
          <ac:chgData name="Ezikeoha, Chizitere" userId="133e6f90-6eee-4c4a-a5a7-5f900a46929f" providerId="ADAL" clId="{2D4E53B7-DDD8-45FD-ADAC-6A7FA4D296CE}" dt="2024-08-27T15:58:46.339" v="41" actId="14826"/>
          <ac:picMkLst>
            <pc:docMk/>
            <pc:sldMk cId="3800941818" sldId="284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6:05:08.833" v="55" actId="1076"/>
        <pc:sldMkLst>
          <pc:docMk/>
          <pc:sldMk cId="2964407656" sldId="285"/>
        </pc:sldMkLst>
        <pc:picChg chg="mod">
          <ac:chgData name="Ezikeoha, Chizitere" userId="133e6f90-6eee-4c4a-a5a7-5f900a46929f" providerId="ADAL" clId="{2D4E53B7-DDD8-45FD-ADAC-6A7FA4D296CE}" dt="2024-08-27T16:05:08.833" v="55" actId="1076"/>
          <ac:picMkLst>
            <pc:docMk/>
            <pc:sldMk cId="2964407656" sldId="285"/>
            <ac:picMk id="5" creationId="{81206BFE-8846-EEC9-2A3D-72380D7F2B9F}"/>
          </ac:picMkLst>
        </pc:picChg>
      </pc:sldChg>
      <pc:sldChg chg="modSp mod">
        <pc:chgData name="Ezikeoha, Chizitere" userId="133e6f90-6eee-4c4a-a5a7-5f900a46929f" providerId="ADAL" clId="{2D4E53B7-DDD8-45FD-ADAC-6A7FA4D296CE}" dt="2024-08-27T15:54:17.351" v="31" actId="1076"/>
        <pc:sldMkLst>
          <pc:docMk/>
          <pc:sldMk cId="3379977606" sldId="286"/>
        </pc:sldMkLst>
        <pc:picChg chg="mod">
          <ac:chgData name="Ezikeoha, Chizitere" userId="133e6f90-6eee-4c4a-a5a7-5f900a46929f" providerId="ADAL" clId="{2D4E53B7-DDD8-45FD-ADAC-6A7FA4D296CE}" dt="2024-08-27T15:54:17.351" v="31" actId="1076"/>
          <ac:picMkLst>
            <pc:docMk/>
            <pc:sldMk cId="3379977606" sldId="286"/>
            <ac:picMk id="5" creationId="{81206BFE-8846-EEC9-2A3D-72380D7F2B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85FB5-2AE8-42FA-AEE9-521F4AE49B86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A858A-6320-4A3D-9F16-8A321AF0D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87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5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34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3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18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1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6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24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7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75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21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34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48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831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59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96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83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8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89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7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24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68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88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60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02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67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82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0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71849-5B71-4094-994B-4D71DA6338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84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70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blue sky&#10;&#10;Description automatically generated">
            <a:extLst>
              <a:ext uri="{FF2B5EF4-FFF2-40B4-BE49-F238E27FC236}">
                <a16:creationId xmlns:a16="http://schemas.microsoft.com/office/drawing/2014/main" id="{FC5CD2DA-6BDA-EC41-B57E-D7275631B7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3313"/>
            <a:ext cx="12186116" cy="68613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730285-42E8-F246-8632-0123AD3042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accent5">
                <a:lumMod val="60000"/>
                <a:lumOff val="40000"/>
                <a:tint val="45000"/>
                <a:satMod val="400000"/>
              </a:schemeClr>
            </a:duotone>
            <a:alphaModFix amt="35000"/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7EABC8-0608-724D-8FD9-0FF723DEB3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896" y="6331546"/>
            <a:ext cx="1505541" cy="27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63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7447" y="1600200"/>
            <a:ext cx="7152920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Century Gothic" panose="020B0502020202020204" pitchFamily="34" charset="0"/>
                <a:cs typeface="Miriam" pitchFamily="34" charset="-79"/>
              </a:rPr>
              <a:t>Stockton University</a:t>
            </a:r>
          </a:p>
          <a:p>
            <a:pPr algn="ctr"/>
            <a:endParaRPr lang="en-US" sz="320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5000" b="1">
                <a:solidFill>
                  <a:schemeClr val="bg1"/>
                </a:solidFill>
                <a:latin typeface="Century Gothic" panose="020B0502020202020204" pitchFamily="34" charset="0"/>
                <a:cs typeface="Miriam" pitchFamily="34" charset="-79"/>
              </a:rPr>
              <a:t>Welcomes </a:t>
            </a:r>
          </a:p>
          <a:p>
            <a:pPr algn="ctr"/>
            <a:endParaRPr lang="en-US" sz="1000" b="1">
              <a:solidFill>
                <a:schemeClr val="bg1"/>
              </a:solidFill>
              <a:latin typeface="Century Gothic" panose="020B0502020202020204" pitchFamily="34" charset="0"/>
              <a:cs typeface="Miriam" pitchFamily="34" charset="-79"/>
            </a:endParaRPr>
          </a:p>
          <a:p>
            <a:pPr algn="ctr"/>
            <a:r>
              <a:rPr lang="en-US" sz="5000" b="1">
                <a:solidFill>
                  <a:schemeClr val="bg1"/>
                </a:solidFill>
                <a:latin typeface="Century Gothic" panose="020B0502020202020204" pitchFamily="34" charset="0"/>
                <a:cs typeface="Miriam" pitchFamily="34" charset="-79"/>
              </a:rPr>
              <a:t>New Faculty</a:t>
            </a:r>
          </a:p>
        </p:txBody>
      </p:sp>
    </p:spTree>
    <p:extLst>
      <p:ext uri="{BB962C8B-B14F-4D97-AF65-F5344CB8AC3E}">
        <p14:creationId xmlns:p14="http://schemas.microsoft.com/office/powerpoint/2010/main" val="14548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209802" y="32766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209802" y="1524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Ralph Courtland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Instructor of Finance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A logo of a bird&#10;&#10;Description automatically generated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93" y="2072229"/>
            <a:ext cx="1984022" cy="241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0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209802" y="32766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209802" y="1524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 err="1">
                <a:solidFill>
                  <a:schemeClr val="bg1"/>
                </a:solidFill>
                <a:cs typeface="Calibri"/>
              </a:rPr>
              <a:t>Yuqiao</a:t>
            </a:r>
            <a:r>
              <a:rPr lang="en-US" sz="3400" b="1" dirty="0">
                <a:solidFill>
                  <a:schemeClr val="bg1"/>
                </a:solidFill>
                <a:cs typeface="Calibri"/>
              </a:rPr>
              <a:t> Cen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Instructor of Business Analytics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1508" y="2241153"/>
            <a:ext cx="2777116" cy="1850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347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209802" y="32766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209802" y="1524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 err="1">
                <a:solidFill>
                  <a:schemeClr val="bg1"/>
                </a:solidFill>
                <a:cs typeface="Calibri"/>
              </a:rPr>
              <a:t>Hima</a:t>
            </a:r>
            <a:r>
              <a:rPr lang="en-US" sz="3400" b="1" dirty="0">
                <a:solidFill>
                  <a:schemeClr val="bg1"/>
                </a:solidFill>
                <a:cs typeface="Calibri"/>
              </a:rPr>
              <a:t> Bindu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Sadashiva</a:t>
            </a:r>
            <a:r>
              <a:rPr lang="en-US" sz="3400" b="1" dirty="0">
                <a:solidFill>
                  <a:schemeClr val="bg1"/>
                </a:solidFill>
                <a:cs typeface="Calibri"/>
              </a:rPr>
              <a:t> Reddy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Computer Information Systems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0683" y="1905000"/>
            <a:ext cx="18288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41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034272" y="3276600"/>
            <a:ext cx="81387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EDUC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034272" y="152400"/>
            <a:ext cx="81387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EDUC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Erin O’Hanlon-Keys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Teaching Specialist, Education and Human Development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0769" y="2072229"/>
            <a:ext cx="1863069" cy="241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177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034272" y="3276600"/>
            <a:ext cx="81387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EDUC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034272" y="152400"/>
            <a:ext cx="81387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EDUC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Jennifer Tartaro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Teaching Specialist, Education and Human Development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934142" y="2372197"/>
            <a:ext cx="2411740" cy="1808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9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034272" y="3276600"/>
            <a:ext cx="81387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EDUC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034272" y="152400"/>
            <a:ext cx="81387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EDUC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Joseph Giunta</a:t>
            </a:r>
          </a:p>
          <a:p>
            <a:r>
              <a:rPr lang="en-US" sz="3400">
                <a:solidFill>
                  <a:schemeClr val="bg1"/>
                </a:solidFill>
                <a:cs typeface="Calibri"/>
              </a:rPr>
              <a:t>Visiting Instructor </a:t>
            </a:r>
            <a:r>
              <a:rPr lang="en-US" sz="3400" dirty="0">
                <a:solidFill>
                  <a:schemeClr val="bg1"/>
                </a:solidFill>
                <a:cs typeface="Calibri"/>
              </a:rPr>
              <a:t>of Education and Human Development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7744" y="2076935"/>
            <a:ext cx="2037283" cy="2262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8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034272" y="3276600"/>
            <a:ext cx="81387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EDUC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034272" y="152400"/>
            <a:ext cx="813876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EDUC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Karen McLaughlin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Education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293" y="2140309"/>
            <a:ext cx="1984022" cy="227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8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229838" y="3276600"/>
            <a:ext cx="774763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GENS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229838" y="152400"/>
            <a:ext cx="774763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GENS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>
                <a:solidFill>
                  <a:schemeClr val="bg1"/>
                </a:solidFill>
                <a:cs typeface="Calibri"/>
              </a:rPr>
              <a:t>Lidia </a:t>
            </a:r>
            <a:r>
              <a:rPr lang="en-US" sz="3400" b="1" err="1">
                <a:solidFill>
                  <a:schemeClr val="bg1"/>
                </a:solidFill>
                <a:cs typeface="Calibri"/>
              </a:rPr>
              <a:t>Zessin</a:t>
            </a:r>
            <a:r>
              <a:rPr lang="en-US" sz="3400" b="1">
                <a:solidFill>
                  <a:schemeClr val="bg1"/>
                </a:solidFill>
                <a:cs typeface="Calibri"/>
              </a:rPr>
              <a:t>-Jurek</a:t>
            </a:r>
          </a:p>
          <a:p>
            <a:r>
              <a:rPr lang="en-US" sz="3400">
                <a:solidFill>
                  <a:schemeClr val="bg1"/>
                </a:solidFill>
                <a:cs typeface="Calibri"/>
              </a:rPr>
              <a:t>Assistant Professor, Postdoctoral Fellow, Holocaust &amp; Genocide Studies</a:t>
            </a:r>
            <a:endParaRPr lang="en-US">
              <a:cs typeface="Calibri"/>
            </a:endParaRPr>
          </a:p>
        </p:txBody>
      </p:sp>
      <p:pic>
        <p:nvPicPr>
          <p:cNvPr id="5" name="Picture 4" descr="A logo of a bird&#10;&#10;Description automatically generated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93" y="2072229"/>
            <a:ext cx="1984022" cy="241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30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683488" y="32766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683489" y="1524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Fred Schuster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Teaching Specialist, Exercise Science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8526" y="1922509"/>
            <a:ext cx="1838325" cy="2562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5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683488" y="32766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683489" y="1524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Felicia Chew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Instructor of Occupational Therapy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678" y="2072229"/>
            <a:ext cx="1929251" cy="241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73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1779396" y="3276600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ARHU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1779396" y="152400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ARHU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 err="1">
                <a:solidFill>
                  <a:schemeClr val="bg1"/>
                </a:solidFill>
                <a:cs typeface="Calibri"/>
              </a:rPr>
              <a:t>Huixin</a:t>
            </a:r>
            <a:r>
              <a:rPr lang="en-US" sz="3400" b="1" dirty="0">
                <a:solidFill>
                  <a:schemeClr val="bg1"/>
                </a:solidFill>
                <a:cs typeface="Calibri"/>
              </a:rPr>
              <a:t> Deng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Communication Studies, Digital Journalism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0810" y="2138124"/>
            <a:ext cx="1844993" cy="2581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372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683488" y="32766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683489" y="1524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Michele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Gaguski</a:t>
            </a:r>
            <a:endParaRPr lang="en-US" sz="3400" b="1" dirty="0">
              <a:solidFill>
                <a:schemeClr val="bg1"/>
              </a:solidFill>
              <a:cs typeface="Calibri"/>
            </a:endParaRP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Nursing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488" y="2008382"/>
            <a:ext cx="1692665" cy="25364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68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683488" y="32766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683489" y="1524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Michelle Turner Swartz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Communication Sciences &amp; Disorders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9470" y="2282788"/>
            <a:ext cx="2250948" cy="1699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3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683488" y="32766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683489" y="152400"/>
            <a:ext cx="684033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HSCI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William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Buchala</a:t>
            </a:r>
            <a:endParaRPr lang="en-US" sz="3400" b="1" dirty="0">
              <a:solidFill>
                <a:schemeClr val="bg1"/>
              </a:solidFill>
              <a:cs typeface="Calibri"/>
            </a:endParaRP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Physical Therapy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1579" y="1742184"/>
            <a:ext cx="2743200" cy="2743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67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1746533" y="3276600"/>
            <a:ext cx="87142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NAMS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1746535" y="152400"/>
            <a:ext cx="87142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NAMS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Min Kook Kim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Environmental Science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939" y="2105025"/>
            <a:ext cx="2554605" cy="2343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69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1746533" y="3276600"/>
            <a:ext cx="87142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NAMS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1746535" y="152400"/>
            <a:ext cx="87142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NAMS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Kayla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Pennerman</a:t>
            </a:r>
            <a:endParaRPr lang="en-US" sz="3400" b="1" dirty="0">
              <a:solidFill>
                <a:schemeClr val="bg1"/>
              </a:solidFill>
              <a:cs typeface="Calibri"/>
            </a:endParaRP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Biology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896434" y="2349133"/>
            <a:ext cx="2411740" cy="1857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3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1746533" y="3276600"/>
            <a:ext cx="87142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NAMS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1746535" y="152400"/>
            <a:ext cx="87142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NAMS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Hannah Turner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Mathematics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1693" y="2063877"/>
            <a:ext cx="2425446" cy="24254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32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503151" y="3276600"/>
            <a:ext cx="7201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SOBL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503153" y="152400"/>
            <a:ext cx="7201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SOBL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Bobbi Hornbeck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Archaeology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608" y="2072229"/>
            <a:ext cx="1929392" cy="241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6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503151" y="3276600"/>
            <a:ext cx="7201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SOBL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503153" y="152400"/>
            <a:ext cx="7201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SOBL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Hannah Wolfe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Psychology/Gerontology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7266" y="2072229"/>
            <a:ext cx="1910076" cy="241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09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503151" y="3276600"/>
            <a:ext cx="7201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SOBL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503153" y="152400"/>
            <a:ext cx="7201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SOBL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Ian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Zapcic</a:t>
            </a:r>
            <a:endParaRPr lang="en-US" sz="3400" b="1" dirty="0">
              <a:solidFill>
                <a:schemeClr val="bg1"/>
              </a:solidFill>
              <a:cs typeface="Calibri"/>
            </a:endParaRP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</a:t>
            </a:r>
            <a:r>
              <a:rPr lang="en-US" sz="3400">
                <a:solidFill>
                  <a:schemeClr val="bg1"/>
                </a:solidFill>
                <a:cs typeface="Calibri"/>
              </a:rPr>
              <a:t>Social Work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0362" y="1905554"/>
            <a:ext cx="1733481" cy="2742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40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503151" y="3276600"/>
            <a:ext cx="7201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SOBL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503153" y="152400"/>
            <a:ext cx="72010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SOBL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 err="1">
                <a:solidFill>
                  <a:schemeClr val="bg1"/>
                </a:solidFill>
                <a:cs typeface="Calibri"/>
              </a:rPr>
              <a:t>Ghaidaa</a:t>
            </a:r>
            <a:r>
              <a:rPr lang="en-US" sz="3400" b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Hetou</a:t>
            </a:r>
            <a:endParaRPr lang="en-US" sz="3400" b="1" dirty="0">
              <a:solidFill>
                <a:schemeClr val="bg1"/>
              </a:solidFill>
              <a:cs typeface="Calibri"/>
            </a:endParaRP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Teaching Specialist, Political Science &amp; Economics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4508" y="2248315"/>
            <a:ext cx="3085685" cy="2056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97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1779396" y="3276600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ARHU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1779396" y="152400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ARHU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21852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Chad Roberts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Teaching Specialist, Communication Studies, 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Media Production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3451" y="2118095"/>
            <a:ext cx="2514600" cy="2514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72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1779396" y="3276600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ARHU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1779396" y="152400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ARHU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Dong Jo Shin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History, World History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577" y="2022872"/>
            <a:ext cx="1793081" cy="2507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34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1779396" y="3276600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ARHU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1779396" y="152400"/>
            <a:ext cx="864852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ARHU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Derek Wright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Theatre, Production Management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424" y="1951434"/>
            <a:ext cx="1900238" cy="2650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0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209802" y="32766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209802" y="1524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Monica Amadio</a:t>
            </a: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Business Administration, Management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147" y="2085084"/>
            <a:ext cx="20574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67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209802" y="32766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209802" y="1524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Mehmet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Akgul</a:t>
            </a:r>
            <a:endParaRPr lang="en-US" sz="3400" b="1" dirty="0">
              <a:solidFill>
                <a:schemeClr val="bg1"/>
              </a:solidFill>
              <a:cs typeface="Calibri"/>
            </a:endParaRP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Computer Information Systems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7425" y="2102659"/>
            <a:ext cx="2033872" cy="2022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4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209802" y="32766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209802" y="1524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Emily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Kaplitz</a:t>
            </a:r>
            <a:endParaRPr lang="en-US" sz="3400" b="1" dirty="0">
              <a:solidFill>
                <a:schemeClr val="bg1"/>
              </a:solidFill>
              <a:cs typeface="Calibri"/>
            </a:endParaRP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Computer Science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686" y="2072229"/>
            <a:ext cx="1929236" cy="2411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6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1651CF-C809-4441-A475-A3A1D6B9BAE4}"/>
              </a:ext>
            </a:extLst>
          </p:cNvPr>
          <p:cNvSpPr txBox="1"/>
          <p:nvPr/>
        </p:nvSpPr>
        <p:spPr>
          <a:xfrm>
            <a:off x="2209802" y="32766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933E0-4556-DB4F-9952-FF50F510F3D1}"/>
              </a:ext>
            </a:extLst>
          </p:cNvPr>
          <p:cNvSpPr txBox="1"/>
          <p:nvPr/>
        </p:nvSpPr>
        <p:spPr>
          <a:xfrm>
            <a:off x="2209802" y="152400"/>
            <a:ext cx="778770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600" dirty="0">
                <a:solidFill>
                  <a:schemeClr val="accent1">
                    <a:lumMod val="40000"/>
                    <a:lumOff val="60000"/>
                    <a:alpha val="20000"/>
                  </a:schemeClr>
                </a:solidFill>
                <a:latin typeface="Palatino" pitchFamily="18" charset="0"/>
              </a:rPr>
              <a:t>BUSN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CD1F1-57B7-4E80-9241-258E6CA03265}"/>
              </a:ext>
            </a:extLst>
          </p:cNvPr>
          <p:cNvSpPr txBox="1"/>
          <p:nvPr/>
        </p:nvSpPr>
        <p:spPr>
          <a:xfrm>
            <a:off x="5486400" y="2282788"/>
            <a:ext cx="6273799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US" sz="3400" b="1" dirty="0">
                <a:solidFill>
                  <a:schemeClr val="bg1"/>
                </a:solidFill>
                <a:cs typeface="Calibri"/>
              </a:rPr>
              <a:t>Elaine </a:t>
            </a:r>
            <a:r>
              <a:rPr lang="en-US" sz="3400" b="1" dirty="0" err="1">
                <a:solidFill>
                  <a:schemeClr val="bg1"/>
                </a:solidFill>
                <a:cs typeface="Calibri"/>
              </a:rPr>
              <a:t>Perignat</a:t>
            </a:r>
            <a:endParaRPr lang="en-US" sz="3400" b="1" dirty="0">
              <a:solidFill>
                <a:schemeClr val="bg1"/>
              </a:solidFill>
              <a:cs typeface="Calibri"/>
            </a:endParaRPr>
          </a:p>
          <a:p>
            <a:r>
              <a:rPr lang="en-US" sz="3400" dirty="0">
                <a:solidFill>
                  <a:schemeClr val="bg1"/>
                </a:solidFill>
                <a:cs typeface="Calibri"/>
              </a:rPr>
              <a:t>Assistant Professor of Business Administration, Management</a:t>
            </a:r>
            <a:endParaRPr lang="en-US" dirty="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06BFE-8846-EEC9-2A3D-72380D7F2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6354" y="1879284"/>
            <a:ext cx="1645999" cy="2468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39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5000">
        <p:fade/>
      </p:transition>
    </mc:Choice>
    <mc:Fallback xmlns="">
      <p:transition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FFD3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314</Words>
  <Application>Microsoft Office PowerPoint</Application>
  <PresentationFormat>Widescreen</PresentationFormat>
  <Paragraphs>147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Aptos</vt:lpstr>
      <vt:lpstr>Arial</vt:lpstr>
      <vt:lpstr>Calibri</vt:lpstr>
      <vt:lpstr>Century Gothic</vt:lpstr>
      <vt:lpstr>Palatino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Ezikeoha, Chizitere</dc:creator>
  <cp:lastModifiedBy>Moore-Rebolledo, Stephanie</cp:lastModifiedBy>
  <cp:revision>3</cp:revision>
  <dcterms:created xsi:type="dcterms:W3CDTF">2024-08-19T13:29:26Z</dcterms:created>
  <dcterms:modified xsi:type="dcterms:W3CDTF">2024-08-30T19:20:48Z</dcterms:modified>
</cp:coreProperties>
</file>