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392" r:id="rId5"/>
    <p:sldId id="389" r:id="rId6"/>
    <p:sldId id="395" r:id="rId7"/>
    <p:sldId id="442" r:id="rId8"/>
    <p:sldId id="388" r:id="rId9"/>
    <p:sldId id="441" r:id="rId10"/>
    <p:sldId id="379" r:id="rId11"/>
    <p:sldId id="436" r:id="rId12"/>
    <p:sldId id="443" r:id="rId13"/>
    <p:sldId id="380" r:id="rId14"/>
    <p:sldId id="421" r:id="rId15"/>
    <p:sldId id="383" r:id="rId16"/>
    <p:sldId id="409" r:id="rId17"/>
    <p:sldId id="423" r:id="rId18"/>
    <p:sldId id="432" r:id="rId19"/>
    <p:sldId id="440" r:id="rId2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675A32-2DE0-D001-B7CD-38F038730F76}" name="Bell, Emily" initials="BE" userId="S::emily.bell2@stockton.edu::0a98564c-f599-4358-89ff-b9e2efdb5c77" providerId="AD"/>
  <p188:author id="{8F73A46E-1A50-7698-1354-08DD7523B5DD}" name="OShaughnessy, Jessica" initials="OJ" userId="S::jessica.oshaughnessy@stockton.edu::f004a906-c679-4e3d-bab3-5bb7c16154cc" providerId="AD"/>
  <p188:author id="{AF1F00C9-E0C6-1125-7315-7FF1D5FD4DC5}" name="Sramaty, Joseph W." initials="SW" userId="S::joseph.sramaty@stockton.edu::51accf56-1e57-4469-aba0-5228d6b617bf" providerId="AD"/>
  <p188:author id="{D4885FD5-EE57-3825-B299-E03A41828937}" name="Sramaty, Joseph W." initials="SJW" userId="S::Joseph.Sramaty@stockton.edu::51accf56-1e57-4469-aba0-5228d6b617bf" providerId="AD"/>
  <p188:author id="{69121FEF-03DE-D781-BDE8-BA468E07B11A}" name="Levy, Marissa" initials="LM" userId="S::Marissa.Levy@stockton.edu::20e4617b-f0dc-4577-8166-08ae04d42eb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960E20-D273-4A45-A3AF-4BBA1B555A46}" v="898" dt="2024-08-30T18:50:45.1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312" y="102"/>
      </p:cViewPr>
      <p:guideLst/>
    </p:cSldViewPr>
  </p:slideViewPr>
  <p:notesTextViewPr>
    <p:cViewPr>
      <p:scale>
        <a:sx n="1" d="1"/>
        <a:sy n="1" d="1"/>
      </p:scale>
      <p:origin x="0" y="0"/>
    </p:cViewPr>
  </p:notesTextViewPr>
  <p:sorterViewPr>
    <p:cViewPr>
      <p:scale>
        <a:sx n="100" d="100"/>
        <a:sy n="100" d="100"/>
      </p:scale>
      <p:origin x="0" y="-9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zikeoha, Chizitere" userId="133e6f90-6eee-4c4a-a5a7-5f900a46929f" providerId="ADAL" clId="{DB960E20-D273-4A45-A3AF-4BBA1B555A46}"/>
    <pc:docChg chg="undo redo custSel addSld delSld modSld sldOrd">
      <pc:chgData name="Ezikeoha, Chizitere" userId="133e6f90-6eee-4c4a-a5a7-5f900a46929f" providerId="ADAL" clId="{DB960E20-D273-4A45-A3AF-4BBA1B555A46}" dt="2024-08-30T18:51:08.509" v="1808" actId="1076"/>
      <pc:docMkLst>
        <pc:docMk/>
      </pc:docMkLst>
      <pc:sldChg chg="addSp delSp modSp mod ord">
        <pc:chgData name="Ezikeoha, Chizitere" userId="133e6f90-6eee-4c4a-a5a7-5f900a46929f" providerId="ADAL" clId="{DB960E20-D273-4A45-A3AF-4BBA1B555A46}" dt="2024-08-30T14:31:00.074" v="830" actId="1076"/>
        <pc:sldMkLst>
          <pc:docMk/>
          <pc:sldMk cId="238539532" sldId="379"/>
        </pc:sldMkLst>
        <pc:spChg chg="mod">
          <ac:chgData name="Ezikeoha, Chizitere" userId="133e6f90-6eee-4c4a-a5a7-5f900a46929f" providerId="ADAL" clId="{DB960E20-D273-4A45-A3AF-4BBA1B555A46}" dt="2024-08-30T14:28:04.121" v="744" actId="27636"/>
          <ac:spMkLst>
            <pc:docMk/>
            <pc:sldMk cId="238539532" sldId="379"/>
            <ac:spMk id="4" creationId="{9CB49578-65CC-61E1-E4AA-3FE32E750F12}"/>
          </ac:spMkLst>
        </pc:spChg>
        <pc:picChg chg="add mod">
          <ac:chgData name="Ezikeoha, Chizitere" userId="133e6f90-6eee-4c4a-a5a7-5f900a46929f" providerId="ADAL" clId="{DB960E20-D273-4A45-A3AF-4BBA1B555A46}" dt="2024-08-30T14:30:55.628" v="829" actId="1076"/>
          <ac:picMkLst>
            <pc:docMk/>
            <pc:sldMk cId="238539532" sldId="379"/>
            <ac:picMk id="2050" creationId="{9F203A6C-6572-D440-9993-8224539270DC}"/>
          </ac:picMkLst>
        </pc:picChg>
        <pc:picChg chg="add mod">
          <ac:chgData name="Ezikeoha, Chizitere" userId="133e6f90-6eee-4c4a-a5a7-5f900a46929f" providerId="ADAL" clId="{DB960E20-D273-4A45-A3AF-4BBA1B555A46}" dt="2024-08-30T14:30:22.411" v="785" actId="14100"/>
          <ac:picMkLst>
            <pc:docMk/>
            <pc:sldMk cId="238539532" sldId="379"/>
            <ac:picMk id="2052" creationId="{0C770E45-1BBE-A2C2-B5C0-8B8528F160EB}"/>
          </ac:picMkLst>
        </pc:picChg>
        <pc:picChg chg="add mod">
          <ac:chgData name="Ezikeoha, Chizitere" userId="133e6f90-6eee-4c4a-a5a7-5f900a46929f" providerId="ADAL" clId="{DB960E20-D273-4A45-A3AF-4BBA1B555A46}" dt="2024-08-30T14:31:00.074" v="830" actId="1076"/>
          <ac:picMkLst>
            <pc:docMk/>
            <pc:sldMk cId="238539532" sldId="379"/>
            <ac:picMk id="2054" creationId="{49BED8EF-B911-4411-DBCF-7E0F76DA4865}"/>
          </ac:picMkLst>
        </pc:picChg>
        <pc:picChg chg="del">
          <ac:chgData name="Ezikeoha, Chizitere" userId="133e6f90-6eee-4c4a-a5a7-5f900a46929f" providerId="ADAL" clId="{DB960E20-D273-4A45-A3AF-4BBA1B555A46}" dt="2024-08-30T14:28:30.587" v="746" actId="478"/>
          <ac:picMkLst>
            <pc:docMk/>
            <pc:sldMk cId="238539532" sldId="379"/>
            <ac:picMk id="5124" creationId="{AADFC3E6-2A74-C085-DD90-5702411ADDF0}"/>
          </ac:picMkLst>
        </pc:picChg>
        <pc:picChg chg="del">
          <ac:chgData name="Ezikeoha, Chizitere" userId="133e6f90-6eee-4c4a-a5a7-5f900a46929f" providerId="ADAL" clId="{DB960E20-D273-4A45-A3AF-4BBA1B555A46}" dt="2024-08-30T14:28:29.800" v="745" actId="478"/>
          <ac:picMkLst>
            <pc:docMk/>
            <pc:sldMk cId="238539532" sldId="379"/>
            <ac:picMk id="5128" creationId="{CEE1F238-8D59-A5F5-3C0F-4E70A6CC281A}"/>
          </ac:picMkLst>
        </pc:picChg>
      </pc:sldChg>
      <pc:sldChg chg="ord">
        <pc:chgData name="Ezikeoha, Chizitere" userId="133e6f90-6eee-4c4a-a5a7-5f900a46929f" providerId="ADAL" clId="{DB960E20-D273-4A45-A3AF-4BBA1B555A46}" dt="2024-08-21T13:12:41.110" v="17"/>
        <pc:sldMkLst>
          <pc:docMk/>
          <pc:sldMk cId="1191829411" sldId="380"/>
        </pc:sldMkLst>
      </pc:sldChg>
      <pc:sldChg chg="ord">
        <pc:chgData name="Ezikeoha, Chizitere" userId="133e6f90-6eee-4c4a-a5a7-5f900a46929f" providerId="ADAL" clId="{DB960E20-D273-4A45-A3AF-4BBA1B555A46}" dt="2024-08-21T13:13:34.726" v="23"/>
        <pc:sldMkLst>
          <pc:docMk/>
          <pc:sldMk cId="2166371580" sldId="383"/>
        </pc:sldMkLst>
      </pc:sldChg>
      <pc:sldChg chg="addSp delSp modSp mod ord">
        <pc:chgData name="Ezikeoha, Chizitere" userId="133e6f90-6eee-4c4a-a5a7-5f900a46929f" providerId="ADAL" clId="{DB960E20-D273-4A45-A3AF-4BBA1B555A46}" dt="2024-08-30T14:18:00.066" v="689" actId="1076"/>
        <pc:sldMkLst>
          <pc:docMk/>
          <pc:sldMk cId="3154516265" sldId="388"/>
        </pc:sldMkLst>
        <pc:spChg chg="del mod">
          <ac:chgData name="Ezikeoha, Chizitere" userId="133e6f90-6eee-4c4a-a5a7-5f900a46929f" providerId="ADAL" clId="{DB960E20-D273-4A45-A3AF-4BBA1B555A46}" dt="2024-08-30T14:15:15.775" v="618" actId="21"/>
          <ac:spMkLst>
            <pc:docMk/>
            <pc:sldMk cId="3154516265" sldId="388"/>
            <ac:spMk id="2" creationId="{C1EDBD2E-7722-076E-F0FD-6DEB3754374A}"/>
          </ac:spMkLst>
        </pc:spChg>
        <pc:spChg chg="mod">
          <ac:chgData name="Ezikeoha, Chizitere" userId="133e6f90-6eee-4c4a-a5a7-5f900a46929f" providerId="ADAL" clId="{DB960E20-D273-4A45-A3AF-4BBA1B555A46}" dt="2024-08-30T14:17:49.407" v="683" actId="1076"/>
          <ac:spMkLst>
            <pc:docMk/>
            <pc:sldMk cId="3154516265" sldId="388"/>
            <ac:spMk id="17" creationId="{56177B5B-3929-9DF1-BD73-D3444A6CE311}"/>
          </ac:spMkLst>
        </pc:spChg>
        <pc:picChg chg="del">
          <ac:chgData name="Ezikeoha, Chizitere" userId="133e6f90-6eee-4c4a-a5a7-5f900a46929f" providerId="ADAL" clId="{DB960E20-D273-4A45-A3AF-4BBA1B555A46}" dt="2024-08-30T14:15:26.867" v="620" actId="478"/>
          <ac:picMkLst>
            <pc:docMk/>
            <pc:sldMk cId="3154516265" sldId="388"/>
            <ac:picMk id="3074" creationId="{BE401915-B5CA-1B48-B652-1C3D6790F84E}"/>
          </ac:picMkLst>
        </pc:picChg>
        <pc:picChg chg="add mod">
          <ac:chgData name="Ezikeoha, Chizitere" userId="133e6f90-6eee-4c4a-a5a7-5f900a46929f" providerId="ADAL" clId="{DB960E20-D273-4A45-A3AF-4BBA1B555A46}" dt="2024-08-30T14:18:00.066" v="689" actId="1076"/>
          <ac:picMkLst>
            <pc:docMk/>
            <pc:sldMk cId="3154516265" sldId="388"/>
            <ac:picMk id="5122" creationId="{817B45BA-C427-A98D-47D6-4EA70C2C503C}"/>
          </ac:picMkLst>
        </pc:picChg>
      </pc:sldChg>
      <pc:sldChg chg="addSp delSp modSp mod ord">
        <pc:chgData name="Ezikeoha, Chizitere" userId="133e6f90-6eee-4c4a-a5a7-5f900a46929f" providerId="ADAL" clId="{DB960E20-D273-4A45-A3AF-4BBA1B555A46}" dt="2024-08-30T13:58:32.641" v="340" actId="20577"/>
        <pc:sldMkLst>
          <pc:docMk/>
          <pc:sldMk cId="75833168" sldId="389"/>
        </pc:sldMkLst>
        <pc:spChg chg="mod">
          <ac:chgData name="Ezikeoha, Chizitere" userId="133e6f90-6eee-4c4a-a5a7-5f900a46929f" providerId="ADAL" clId="{DB960E20-D273-4A45-A3AF-4BBA1B555A46}" dt="2024-08-30T13:58:32.641" v="340" actId="20577"/>
          <ac:spMkLst>
            <pc:docMk/>
            <pc:sldMk cId="75833168" sldId="389"/>
            <ac:spMk id="17" creationId="{56177B5B-3929-9DF1-BD73-D3444A6CE311}"/>
          </ac:spMkLst>
        </pc:spChg>
        <pc:picChg chg="del">
          <ac:chgData name="Ezikeoha, Chizitere" userId="133e6f90-6eee-4c4a-a5a7-5f900a46929f" providerId="ADAL" clId="{DB960E20-D273-4A45-A3AF-4BBA1B555A46}" dt="2024-08-30T13:32:50.239" v="220" actId="478"/>
          <ac:picMkLst>
            <pc:docMk/>
            <pc:sldMk cId="75833168" sldId="389"/>
            <ac:picMk id="2" creationId="{6FD5E0DD-8F5D-74DD-347D-4E1D33D4A31D}"/>
          </ac:picMkLst>
        </pc:picChg>
        <pc:picChg chg="add mod">
          <ac:chgData name="Ezikeoha, Chizitere" userId="133e6f90-6eee-4c4a-a5a7-5f900a46929f" providerId="ADAL" clId="{DB960E20-D273-4A45-A3AF-4BBA1B555A46}" dt="2024-08-30T13:33:37.089" v="258" actId="1076"/>
          <ac:picMkLst>
            <pc:docMk/>
            <pc:sldMk cId="75833168" sldId="389"/>
            <ac:picMk id="2050" creationId="{CF704A34-D0E7-1191-40B3-FB6188128DA5}"/>
          </ac:picMkLst>
        </pc:picChg>
        <pc:picChg chg="add mod">
          <ac:chgData name="Ezikeoha, Chizitere" userId="133e6f90-6eee-4c4a-a5a7-5f900a46929f" providerId="ADAL" clId="{DB960E20-D273-4A45-A3AF-4BBA1B555A46}" dt="2024-08-30T13:34:25.029" v="279" actId="1076"/>
          <ac:picMkLst>
            <pc:docMk/>
            <pc:sldMk cId="75833168" sldId="389"/>
            <ac:picMk id="2052" creationId="{5E002FEE-B622-4DDF-C270-8F19BAD3E1A9}"/>
          </ac:picMkLst>
        </pc:picChg>
      </pc:sldChg>
      <pc:sldChg chg="addSp delSp modSp mod ord">
        <pc:chgData name="Ezikeoha, Chizitere" userId="133e6f90-6eee-4c4a-a5a7-5f900a46929f" providerId="ADAL" clId="{DB960E20-D273-4A45-A3AF-4BBA1B555A46}" dt="2024-08-30T13:34:50.143" v="288" actId="20577"/>
        <pc:sldMkLst>
          <pc:docMk/>
          <pc:sldMk cId="80242648" sldId="392"/>
        </pc:sldMkLst>
        <pc:spChg chg="mod">
          <ac:chgData name="Ezikeoha, Chizitere" userId="133e6f90-6eee-4c4a-a5a7-5f900a46929f" providerId="ADAL" clId="{DB960E20-D273-4A45-A3AF-4BBA1B555A46}" dt="2024-08-30T13:34:50.143" v="288" actId="20577"/>
          <ac:spMkLst>
            <pc:docMk/>
            <pc:sldMk cId="80242648" sldId="392"/>
            <ac:spMk id="2" creationId="{08B43614-FC19-33E0-2692-FB234AF543AD}"/>
          </ac:spMkLst>
        </pc:spChg>
        <pc:picChg chg="del mod">
          <ac:chgData name="Ezikeoha, Chizitere" userId="133e6f90-6eee-4c4a-a5a7-5f900a46929f" providerId="ADAL" clId="{DB960E20-D273-4A45-A3AF-4BBA1B555A46}" dt="2024-08-30T13:25:32.690" v="40" actId="478"/>
          <ac:picMkLst>
            <pc:docMk/>
            <pc:sldMk cId="80242648" sldId="392"/>
            <ac:picMk id="4" creationId="{1FAF40F8-F066-2DB3-88D9-9EC94EE7754F}"/>
          </ac:picMkLst>
        </pc:picChg>
        <pc:picChg chg="del">
          <ac:chgData name="Ezikeoha, Chizitere" userId="133e6f90-6eee-4c4a-a5a7-5f900a46929f" providerId="ADAL" clId="{DB960E20-D273-4A45-A3AF-4BBA1B555A46}" dt="2024-08-30T13:25:47.340" v="43" actId="478"/>
          <ac:picMkLst>
            <pc:docMk/>
            <pc:sldMk cId="80242648" sldId="392"/>
            <ac:picMk id="6" creationId="{2D44E2AD-331B-85A9-DB44-512CD16C9499}"/>
          </ac:picMkLst>
        </pc:picChg>
        <pc:picChg chg="add del mod">
          <ac:chgData name="Ezikeoha, Chizitere" userId="133e6f90-6eee-4c4a-a5a7-5f900a46929f" providerId="ADAL" clId="{DB960E20-D273-4A45-A3AF-4BBA1B555A46}" dt="2024-08-30T13:25:32.690" v="40" actId="478"/>
          <ac:picMkLst>
            <pc:docMk/>
            <pc:sldMk cId="80242648" sldId="392"/>
            <ac:picMk id="1026" creationId="{D553EF60-1621-5A31-23C0-79C5C6DE2547}"/>
          </ac:picMkLst>
        </pc:picChg>
        <pc:picChg chg="add mod">
          <ac:chgData name="Ezikeoha, Chizitere" userId="133e6f90-6eee-4c4a-a5a7-5f900a46929f" providerId="ADAL" clId="{DB960E20-D273-4A45-A3AF-4BBA1B555A46}" dt="2024-08-30T13:25:44.055" v="42" actId="1076"/>
          <ac:picMkLst>
            <pc:docMk/>
            <pc:sldMk cId="80242648" sldId="392"/>
            <ac:picMk id="1028" creationId="{A1B14D20-8924-55AF-C870-099AF0204C65}"/>
          </ac:picMkLst>
        </pc:picChg>
        <pc:picChg chg="add mod">
          <ac:chgData name="Ezikeoha, Chizitere" userId="133e6f90-6eee-4c4a-a5a7-5f900a46929f" providerId="ADAL" clId="{DB960E20-D273-4A45-A3AF-4BBA1B555A46}" dt="2024-08-30T13:26:21.914" v="76" actId="1076"/>
          <ac:picMkLst>
            <pc:docMk/>
            <pc:sldMk cId="80242648" sldId="392"/>
            <ac:picMk id="1030" creationId="{8EBBD749-0D85-D38D-EC51-FB8F8B5E29E7}"/>
          </ac:picMkLst>
        </pc:picChg>
      </pc:sldChg>
      <pc:sldChg chg="addSp delSp modSp mod ord">
        <pc:chgData name="Ezikeoha, Chizitere" userId="133e6f90-6eee-4c4a-a5a7-5f900a46929f" providerId="ADAL" clId="{DB960E20-D273-4A45-A3AF-4BBA1B555A46}" dt="2024-08-30T14:05:37.246" v="378" actId="1076"/>
        <pc:sldMkLst>
          <pc:docMk/>
          <pc:sldMk cId="3463346076" sldId="395"/>
        </pc:sldMkLst>
        <pc:spChg chg="mod">
          <ac:chgData name="Ezikeoha, Chizitere" userId="133e6f90-6eee-4c4a-a5a7-5f900a46929f" providerId="ADAL" clId="{DB960E20-D273-4A45-A3AF-4BBA1B555A46}" dt="2024-08-30T14:03:42.293" v="353" actId="255"/>
          <ac:spMkLst>
            <pc:docMk/>
            <pc:sldMk cId="3463346076" sldId="395"/>
            <ac:spMk id="6" creationId="{68B6CBF3-069A-AD9C-ECA2-7552796182A0}"/>
          </ac:spMkLst>
        </pc:spChg>
        <pc:picChg chg="del">
          <ac:chgData name="Ezikeoha, Chizitere" userId="133e6f90-6eee-4c4a-a5a7-5f900a46929f" providerId="ADAL" clId="{DB960E20-D273-4A45-A3AF-4BBA1B555A46}" dt="2024-08-30T14:04:45.888" v="354" actId="478"/>
          <ac:picMkLst>
            <pc:docMk/>
            <pc:sldMk cId="3463346076" sldId="395"/>
            <ac:picMk id="2050" creationId="{C1EF0FB4-931D-7CA1-A723-7ED9C81E8E10}"/>
          </ac:picMkLst>
        </pc:picChg>
        <pc:picChg chg="add mod">
          <ac:chgData name="Ezikeoha, Chizitere" userId="133e6f90-6eee-4c4a-a5a7-5f900a46929f" providerId="ADAL" clId="{DB960E20-D273-4A45-A3AF-4BBA1B555A46}" dt="2024-08-30T14:05:37.246" v="378" actId="1076"/>
          <ac:picMkLst>
            <pc:docMk/>
            <pc:sldMk cId="3463346076" sldId="395"/>
            <ac:picMk id="3074" creationId="{DB23A62D-1F6B-06EB-695E-EFDCEF9AD141}"/>
          </ac:picMkLst>
        </pc:picChg>
      </pc:sldChg>
      <pc:sldChg chg="modSp mod ord">
        <pc:chgData name="Ezikeoha, Chizitere" userId="133e6f90-6eee-4c4a-a5a7-5f900a46929f" providerId="ADAL" clId="{DB960E20-D273-4A45-A3AF-4BBA1B555A46}" dt="2024-08-30T15:11:00.729" v="1428" actId="20577"/>
        <pc:sldMkLst>
          <pc:docMk/>
          <pc:sldMk cId="4254595451" sldId="409"/>
        </pc:sldMkLst>
        <pc:spChg chg="mod">
          <ac:chgData name="Ezikeoha, Chizitere" userId="133e6f90-6eee-4c4a-a5a7-5f900a46929f" providerId="ADAL" clId="{DB960E20-D273-4A45-A3AF-4BBA1B555A46}" dt="2024-08-30T15:11:00.729" v="1428" actId="20577"/>
          <ac:spMkLst>
            <pc:docMk/>
            <pc:sldMk cId="4254595451" sldId="409"/>
            <ac:spMk id="2" creationId="{CCC0E4E8-19D5-CD55-54D4-1317BC283901}"/>
          </ac:spMkLst>
        </pc:spChg>
      </pc:sldChg>
      <pc:sldChg chg="addSp delSp modSp mod ord">
        <pc:chgData name="Ezikeoha, Chizitere" userId="133e6f90-6eee-4c4a-a5a7-5f900a46929f" providerId="ADAL" clId="{DB960E20-D273-4A45-A3AF-4BBA1B555A46}" dt="2024-08-30T15:01:37.239" v="1139" actId="1076"/>
        <pc:sldMkLst>
          <pc:docMk/>
          <pc:sldMk cId="1509971302" sldId="421"/>
        </pc:sldMkLst>
        <pc:spChg chg="add mod">
          <ac:chgData name="Ezikeoha, Chizitere" userId="133e6f90-6eee-4c4a-a5a7-5f900a46929f" providerId="ADAL" clId="{DB960E20-D273-4A45-A3AF-4BBA1B555A46}" dt="2024-08-30T14:59:47.891" v="1099" actId="767"/>
          <ac:spMkLst>
            <pc:docMk/>
            <pc:sldMk cId="1509971302" sldId="421"/>
            <ac:spMk id="4" creationId="{5A7FB27D-40C2-6AC7-1C52-BA7C438A7BE7}"/>
          </ac:spMkLst>
        </pc:spChg>
        <pc:spChg chg="mod">
          <ac:chgData name="Ezikeoha, Chizitere" userId="133e6f90-6eee-4c4a-a5a7-5f900a46929f" providerId="ADAL" clId="{DB960E20-D273-4A45-A3AF-4BBA1B555A46}" dt="2024-08-30T15:01:37.239" v="1139" actId="1076"/>
          <ac:spMkLst>
            <pc:docMk/>
            <pc:sldMk cId="1509971302" sldId="421"/>
            <ac:spMk id="6" creationId="{23AAA591-B264-94D6-626E-8A172ABEE5E0}"/>
          </ac:spMkLst>
        </pc:spChg>
        <pc:spChg chg="add mod">
          <ac:chgData name="Ezikeoha, Chizitere" userId="133e6f90-6eee-4c4a-a5a7-5f900a46929f" providerId="ADAL" clId="{DB960E20-D273-4A45-A3AF-4BBA1B555A46}" dt="2024-08-30T15:01:23.815" v="1138" actId="1076"/>
          <ac:spMkLst>
            <pc:docMk/>
            <pc:sldMk cId="1509971302" sldId="421"/>
            <ac:spMk id="8" creationId="{03A2A544-BB35-1918-6034-0EF738A4D530}"/>
          </ac:spMkLst>
        </pc:spChg>
        <pc:spChg chg="del">
          <ac:chgData name="Ezikeoha, Chizitere" userId="133e6f90-6eee-4c4a-a5a7-5f900a46929f" providerId="ADAL" clId="{DB960E20-D273-4A45-A3AF-4BBA1B555A46}" dt="2024-08-30T14:46:51.582" v="1050" actId="478"/>
          <ac:spMkLst>
            <pc:docMk/>
            <pc:sldMk cId="1509971302" sldId="421"/>
            <ac:spMk id="9" creationId="{5A134BD9-2021-9263-7F74-F589416602BA}"/>
          </ac:spMkLst>
        </pc:spChg>
        <pc:spChg chg="add del">
          <ac:chgData name="Ezikeoha, Chizitere" userId="133e6f90-6eee-4c4a-a5a7-5f900a46929f" providerId="ADAL" clId="{DB960E20-D273-4A45-A3AF-4BBA1B555A46}" dt="2024-08-30T15:00:44.453" v="1126" actId="478"/>
          <ac:spMkLst>
            <pc:docMk/>
            <pc:sldMk cId="1509971302" sldId="421"/>
            <ac:spMk id="11" creationId="{224DBACF-1770-F825-6FCC-82803C1898DD}"/>
          </ac:spMkLst>
        </pc:spChg>
        <pc:picChg chg="add del">
          <ac:chgData name="Ezikeoha, Chizitere" userId="133e6f90-6eee-4c4a-a5a7-5f900a46929f" providerId="ADAL" clId="{DB960E20-D273-4A45-A3AF-4BBA1B555A46}" dt="2024-08-30T15:01:01.484" v="1129" actId="478"/>
          <ac:picMkLst>
            <pc:docMk/>
            <pc:sldMk cId="1509971302" sldId="421"/>
            <ac:picMk id="2" creationId="{FD35D9E2-F77C-8984-E9F2-30C262447644}"/>
          </ac:picMkLst>
        </pc:picChg>
        <pc:picChg chg="add del">
          <ac:chgData name="Ezikeoha, Chizitere" userId="133e6f90-6eee-4c4a-a5a7-5f900a46929f" providerId="ADAL" clId="{DB960E20-D273-4A45-A3AF-4BBA1B555A46}" dt="2024-08-30T15:00:25.192" v="1122" actId="478"/>
          <ac:picMkLst>
            <pc:docMk/>
            <pc:sldMk cId="1509971302" sldId="421"/>
            <ac:picMk id="3" creationId="{A1F71C7C-B2E4-6FEA-5372-865FFF96F47C}"/>
          </ac:picMkLst>
        </pc:picChg>
        <pc:picChg chg="add del">
          <ac:chgData name="Ezikeoha, Chizitere" userId="133e6f90-6eee-4c4a-a5a7-5f900a46929f" providerId="ADAL" clId="{DB960E20-D273-4A45-A3AF-4BBA1B555A46}" dt="2024-08-30T15:01:02.317" v="1130" actId="478"/>
          <ac:picMkLst>
            <pc:docMk/>
            <pc:sldMk cId="1509971302" sldId="421"/>
            <ac:picMk id="5" creationId="{6610A143-D74F-FFA4-C774-D048FC887F00}"/>
          </ac:picMkLst>
        </pc:picChg>
        <pc:picChg chg="add mod">
          <ac:chgData name="Ezikeoha, Chizitere" userId="133e6f90-6eee-4c4a-a5a7-5f900a46929f" providerId="ADAL" clId="{DB960E20-D273-4A45-A3AF-4BBA1B555A46}" dt="2024-08-30T15:00:02.753" v="1101" actId="14100"/>
          <ac:picMkLst>
            <pc:docMk/>
            <pc:sldMk cId="1509971302" sldId="421"/>
            <ac:picMk id="5122" creationId="{B614055C-4177-EB9E-4E59-F0B0FD140144}"/>
          </ac:picMkLst>
        </pc:picChg>
        <pc:picChg chg="add mod">
          <ac:chgData name="Ezikeoha, Chizitere" userId="133e6f90-6eee-4c4a-a5a7-5f900a46929f" providerId="ADAL" clId="{DB960E20-D273-4A45-A3AF-4BBA1B555A46}" dt="2024-08-30T15:01:18.729" v="1137" actId="1076"/>
          <ac:picMkLst>
            <pc:docMk/>
            <pc:sldMk cId="1509971302" sldId="421"/>
            <ac:picMk id="5124" creationId="{B58DCBC0-6FB2-D895-EC08-1187E781684B}"/>
          </ac:picMkLst>
        </pc:picChg>
      </pc:sldChg>
      <pc:sldChg chg="addSp delSp modSp mod ord">
        <pc:chgData name="Ezikeoha, Chizitere" userId="133e6f90-6eee-4c4a-a5a7-5f900a46929f" providerId="ADAL" clId="{DB960E20-D273-4A45-A3AF-4BBA1B555A46}" dt="2024-08-30T15:08:02.116" v="1380" actId="1076"/>
        <pc:sldMkLst>
          <pc:docMk/>
          <pc:sldMk cId="4161284154" sldId="423"/>
        </pc:sldMkLst>
        <pc:spChg chg="mod">
          <ac:chgData name="Ezikeoha, Chizitere" userId="133e6f90-6eee-4c4a-a5a7-5f900a46929f" providerId="ADAL" clId="{DB960E20-D273-4A45-A3AF-4BBA1B555A46}" dt="2024-08-30T15:05:50.873" v="1185" actId="1076"/>
          <ac:spMkLst>
            <pc:docMk/>
            <pc:sldMk cId="4161284154" sldId="423"/>
            <ac:spMk id="8" creationId="{EFC74F52-82DF-0D45-0F29-983381C72727}"/>
          </ac:spMkLst>
        </pc:spChg>
        <pc:picChg chg="del">
          <ac:chgData name="Ezikeoha, Chizitere" userId="133e6f90-6eee-4c4a-a5a7-5f900a46929f" providerId="ADAL" clId="{DB960E20-D273-4A45-A3AF-4BBA1B555A46}" dt="2024-08-30T15:05:53.165" v="1186" actId="478"/>
          <ac:picMkLst>
            <pc:docMk/>
            <pc:sldMk cId="4161284154" sldId="423"/>
            <ac:picMk id="9" creationId="{C7474216-F31D-932F-59F3-F3BF4DA3126F}"/>
          </ac:picMkLst>
        </pc:picChg>
        <pc:picChg chg="add mod">
          <ac:chgData name="Ezikeoha, Chizitere" userId="133e6f90-6eee-4c4a-a5a7-5f900a46929f" providerId="ADAL" clId="{DB960E20-D273-4A45-A3AF-4BBA1B555A46}" dt="2024-08-30T15:06:25.317" v="1219" actId="1076"/>
          <ac:picMkLst>
            <pc:docMk/>
            <pc:sldMk cId="4161284154" sldId="423"/>
            <ac:picMk id="6146" creationId="{1E383C46-5E0C-F7DB-D4F6-E767158A755A}"/>
          </ac:picMkLst>
        </pc:picChg>
        <pc:picChg chg="add mod">
          <ac:chgData name="Ezikeoha, Chizitere" userId="133e6f90-6eee-4c4a-a5a7-5f900a46929f" providerId="ADAL" clId="{DB960E20-D273-4A45-A3AF-4BBA1B555A46}" dt="2024-08-30T15:07:52.138" v="1378" actId="1076"/>
          <ac:picMkLst>
            <pc:docMk/>
            <pc:sldMk cId="4161284154" sldId="423"/>
            <ac:picMk id="6148" creationId="{C2EDE2F6-4CDD-9570-9953-A4B9C0F1A688}"/>
          </ac:picMkLst>
        </pc:picChg>
        <pc:picChg chg="add">
          <ac:chgData name="Ezikeoha, Chizitere" userId="133e6f90-6eee-4c4a-a5a7-5f900a46929f" providerId="ADAL" clId="{DB960E20-D273-4A45-A3AF-4BBA1B555A46}" dt="2024-08-30T15:07:14.435" v="1319"/>
          <ac:picMkLst>
            <pc:docMk/>
            <pc:sldMk cId="4161284154" sldId="423"/>
            <ac:picMk id="6150" creationId="{9C5E7560-3197-9423-FF9C-C57ECA348F3D}"/>
          </ac:picMkLst>
        </pc:picChg>
        <pc:picChg chg="add mod">
          <ac:chgData name="Ezikeoha, Chizitere" userId="133e6f90-6eee-4c4a-a5a7-5f900a46929f" providerId="ADAL" clId="{DB960E20-D273-4A45-A3AF-4BBA1B555A46}" dt="2024-08-30T15:08:02.116" v="1380" actId="1076"/>
          <ac:picMkLst>
            <pc:docMk/>
            <pc:sldMk cId="4161284154" sldId="423"/>
            <ac:picMk id="6152" creationId="{AA241B0C-6CB7-06AA-AD9B-377000B2FB76}"/>
          </ac:picMkLst>
        </pc:picChg>
      </pc:sldChg>
      <pc:sldChg chg="addSp delSp modSp mod">
        <pc:chgData name="Ezikeoha, Chizitere" userId="133e6f90-6eee-4c4a-a5a7-5f900a46929f" providerId="ADAL" clId="{DB960E20-D273-4A45-A3AF-4BBA1B555A46}" dt="2024-08-30T18:30:42.369" v="1590" actId="1076"/>
        <pc:sldMkLst>
          <pc:docMk/>
          <pc:sldMk cId="2355167996" sldId="432"/>
        </pc:sldMkLst>
        <pc:spChg chg="mod">
          <ac:chgData name="Ezikeoha, Chizitere" userId="133e6f90-6eee-4c4a-a5a7-5f900a46929f" providerId="ADAL" clId="{DB960E20-D273-4A45-A3AF-4BBA1B555A46}" dt="2024-08-30T18:28:47.600" v="1481" actId="1076"/>
          <ac:spMkLst>
            <pc:docMk/>
            <pc:sldMk cId="2355167996" sldId="432"/>
            <ac:spMk id="4" creationId="{9CB49578-65CC-61E1-E4AA-3FE32E750F12}"/>
          </ac:spMkLst>
        </pc:spChg>
        <pc:picChg chg="add mod">
          <ac:chgData name="Ezikeoha, Chizitere" userId="133e6f90-6eee-4c4a-a5a7-5f900a46929f" providerId="ADAL" clId="{DB960E20-D273-4A45-A3AF-4BBA1B555A46}" dt="2024-08-30T18:29:19.808" v="1505" actId="1076"/>
          <ac:picMkLst>
            <pc:docMk/>
            <pc:sldMk cId="2355167996" sldId="432"/>
            <ac:picMk id="2" creationId="{988A210D-5654-D4D1-56CB-0946F1F448EA}"/>
          </ac:picMkLst>
        </pc:picChg>
        <pc:picChg chg="del">
          <ac:chgData name="Ezikeoha, Chizitere" userId="133e6f90-6eee-4c4a-a5a7-5f900a46929f" providerId="ADAL" clId="{DB960E20-D273-4A45-A3AF-4BBA1B555A46}" dt="2024-08-30T18:28:49.295" v="1482" actId="478"/>
          <ac:picMkLst>
            <pc:docMk/>
            <pc:sldMk cId="2355167996" sldId="432"/>
            <ac:picMk id="1026" creationId="{50B91179-745B-7194-C871-D547FDCFF09A}"/>
          </ac:picMkLst>
        </pc:picChg>
        <pc:picChg chg="add mod">
          <ac:chgData name="Ezikeoha, Chizitere" userId="133e6f90-6eee-4c4a-a5a7-5f900a46929f" providerId="ADAL" clId="{DB960E20-D273-4A45-A3AF-4BBA1B555A46}" dt="2024-08-30T18:30:42.369" v="1590" actId="1076"/>
          <ac:picMkLst>
            <pc:docMk/>
            <pc:sldMk cId="2355167996" sldId="432"/>
            <ac:picMk id="1028" creationId="{5B692A13-A686-4A9F-2F3E-78EE42A2F096}"/>
          </ac:picMkLst>
        </pc:picChg>
      </pc:sldChg>
      <pc:sldChg chg="addSp delSp modSp mod ord">
        <pc:chgData name="Ezikeoha, Chizitere" userId="133e6f90-6eee-4c4a-a5a7-5f900a46929f" providerId="ADAL" clId="{DB960E20-D273-4A45-A3AF-4BBA1B555A46}" dt="2024-08-30T14:37:44.662" v="868" actId="1076"/>
        <pc:sldMkLst>
          <pc:docMk/>
          <pc:sldMk cId="2410661957" sldId="436"/>
        </pc:sldMkLst>
        <pc:spChg chg="mod">
          <ac:chgData name="Ezikeoha, Chizitere" userId="133e6f90-6eee-4c4a-a5a7-5f900a46929f" providerId="ADAL" clId="{DB960E20-D273-4A45-A3AF-4BBA1B555A46}" dt="2024-08-30T14:34:50.421" v="834" actId="20577"/>
          <ac:spMkLst>
            <pc:docMk/>
            <pc:sldMk cId="2410661957" sldId="436"/>
            <ac:spMk id="4" creationId="{9CB49578-65CC-61E1-E4AA-3FE32E750F12}"/>
          </ac:spMkLst>
        </pc:spChg>
        <pc:picChg chg="add mod">
          <ac:chgData name="Ezikeoha, Chizitere" userId="133e6f90-6eee-4c4a-a5a7-5f900a46929f" providerId="ADAL" clId="{DB960E20-D273-4A45-A3AF-4BBA1B555A46}" dt="2024-08-30T14:37:44.662" v="868" actId="1076"/>
          <ac:picMkLst>
            <pc:docMk/>
            <pc:sldMk cId="2410661957" sldId="436"/>
            <ac:picMk id="3074" creationId="{AF7B9759-1B46-FFA5-959B-3ABF68B07DE3}"/>
          </ac:picMkLst>
        </pc:picChg>
        <pc:picChg chg="del">
          <ac:chgData name="Ezikeoha, Chizitere" userId="133e6f90-6eee-4c4a-a5a7-5f900a46929f" providerId="ADAL" clId="{DB960E20-D273-4A45-A3AF-4BBA1B555A46}" dt="2024-08-30T14:34:59.196" v="835" actId="478"/>
          <ac:picMkLst>
            <pc:docMk/>
            <pc:sldMk cId="2410661957" sldId="436"/>
            <ac:picMk id="4098" creationId="{417CE20F-43BB-086E-C45F-CA5071043982}"/>
          </ac:picMkLst>
        </pc:picChg>
      </pc:sldChg>
      <pc:sldChg chg="addSp modSp mod">
        <pc:chgData name="Ezikeoha, Chizitere" userId="133e6f90-6eee-4c4a-a5a7-5f900a46929f" providerId="ADAL" clId="{DB960E20-D273-4A45-A3AF-4BBA1B555A46}" dt="2024-08-30T18:51:08.509" v="1808" actId="1076"/>
        <pc:sldMkLst>
          <pc:docMk/>
          <pc:sldMk cId="1782555387" sldId="440"/>
        </pc:sldMkLst>
        <pc:spChg chg="mod">
          <ac:chgData name="Ezikeoha, Chizitere" userId="133e6f90-6eee-4c4a-a5a7-5f900a46929f" providerId="ADAL" clId="{DB960E20-D273-4A45-A3AF-4BBA1B555A46}" dt="2024-08-30T18:35:25.340" v="1691" actId="20577"/>
          <ac:spMkLst>
            <pc:docMk/>
            <pc:sldMk cId="1782555387" sldId="440"/>
            <ac:spMk id="4" creationId="{9CB49578-65CC-61E1-E4AA-3FE32E750F12}"/>
          </ac:spMkLst>
        </pc:spChg>
        <pc:picChg chg="add mod modCrop">
          <ac:chgData name="Ezikeoha, Chizitere" userId="133e6f90-6eee-4c4a-a5a7-5f900a46929f" providerId="ADAL" clId="{DB960E20-D273-4A45-A3AF-4BBA1B555A46}" dt="2024-08-30T18:49:32.213" v="1763" actId="1076"/>
          <ac:picMkLst>
            <pc:docMk/>
            <pc:sldMk cId="1782555387" sldId="440"/>
            <ac:picMk id="2" creationId="{8227E8DE-1E09-4EB7-0829-608527A29618}"/>
          </ac:picMkLst>
        </pc:picChg>
        <pc:picChg chg="add mod">
          <ac:chgData name="Ezikeoha, Chizitere" userId="133e6f90-6eee-4c4a-a5a7-5f900a46929f" providerId="ADAL" clId="{DB960E20-D273-4A45-A3AF-4BBA1B555A46}" dt="2024-08-30T18:51:08.509" v="1808" actId="1076"/>
          <ac:picMkLst>
            <pc:docMk/>
            <pc:sldMk cId="1782555387" sldId="440"/>
            <ac:picMk id="3" creationId="{32B1F057-84D1-14A9-E45F-FBFB94EFD5DF}"/>
          </ac:picMkLst>
        </pc:picChg>
        <pc:picChg chg="add mod">
          <ac:chgData name="Ezikeoha, Chizitere" userId="133e6f90-6eee-4c4a-a5a7-5f900a46929f" providerId="ADAL" clId="{DB960E20-D273-4A45-A3AF-4BBA1B555A46}" dt="2024-08-30T18:35:23.546" v="1690" actId="1076"/>
          <ac:picMkLst>
            <pc:docMk/>
            <pc:sldMk cId="1782555387" sldId="440"/>
            <ac:picMk id="2050" creationId="{9F739DD9-C5DD-4BD7-666C-D44DE7BF68A5}"/>
          </ac:picMkLst>
        </pc:picChg>
      </pc:sldChg>
      <pc:sldChg chg="addSp delSp modSp mod ord">
        <pc:chgData name="Ezikeoha, Chizitere" userId="133e6f90-6eee-4c4a-a5a7-5f900a46929f" providerId="ADAL" clId="{DB960E20-D273-4A45-A3AF-4BBA1B555A46}" dt="2024-08-30T14:21:39.920" v="733" actId="1076"/>
        <pc:sldMkLst>
          <pc:docMk/>
          <pc:sldMk cId="2980967189" sldId="441"/>
        </pc:sldMkLst>
        <pc:spChg chg="del">
          <ac:chgData name="Ezikeoha, Chizitere" userId="133e6f90-6eee-4c4a-a5a7-5f900a46929f" providerId="ADAL" clId="{DB960E20-D273-4A45-A3AF-4BBA1B555A46}" dt="2024-08-30T14:21:04.989" v="707" actId="478"/>
          <ac:spMkLst>
            <pc:docMk/>
            <pc:sldMk cId="2980967189" sldId="441"/>
            <ac:spMk id="4" creationId="{9CB49578-65CC-61E1-E4AA-3FE32E750F12}"/>
          </ac:spMkLst>
        </pc:spChg>
        <pc:spChg chg="add del mod">
          <ac:chgData name="Ezikeoha, Chizitere" userId="133e6f90-6eee-4c4a-a5a7-5f900a46929f" providerId="ADAL" clId="{DB960E20-D273-4A45-A3AF-4BBA1B555A46}" dt="2024-08-30T14:21:16.021" v="709" actId="478"/>
          <ac:spMkLst>
            <pc:docMk/>
            <pc:sldMk cId="2980967189" sldId="441"/>
            <ac:spMk id="6" creationId="{138CE258-0984-80B6-98A5-11B0E1DEB71A}"/>
          </ac:spMkLst>
        </pc:spChg>
        <pc:spChg chg="del">
          <ac:chgData name="Ezikeoha, Chizitere" userId="133e6f90-6eee-4c4a-a5a7-5f900a46929f" providerId="ADAL" clId="{DB960E20-D273-4A45-A3AF-4BBA1B555A46}" dt="2024-08-30T14:19:32.670" v="692" actId="21"/>
          <ac:spMkLst>
            <pc:docMk/>
            <pc:sldMk cId="2980967189" sldId="441"/>
            <ac:spMk id="6" creationId="{68B6CBF3-069A-AD9C-ECA2-7552796182A0}"/>
          </ac:spMkLst>
        </pc:spChg>
        <pc:spChg chg="add mod">
          <ac:chgData name="Ezikeoha, Chizitere" userId="133e6f90-6eee-4c4a-a5a7-5f900a46929f" providerId="ADAL" clId="{DB960E20-D273-4A45-A3AF-4BBA1B555A46}" dt="2024-08-30T14:20:56.861" v="706" actId="6549"/>
          <ac:spMkLst>
            <pc:docMk/>
            <pc:sldMk cId="2980967189" sldId="441"/>
            <ac:spMk id="8" creationId="{CB49328D-7DD9-B118-FDF8-74B8E1444B0A}"/>
          </ac:spMkLst>
        </pc:spChg>
        <pc:spChg chg="del">
          <ac:chgData name="Ezikeoha, Chizitere" userId="133e6f90-6eee-4c4a-a5a7-5f900a46929f" providerId="ADAL" clId="{DB960E20-D273-4A45-A3AF-4BBA1B555A46}" dt="2024-08-30T14:19:39.106" v="694" actId="478"/>
          <ac:spMkLst>
            <pc:docMk/>
            <pc:sldMk cId="2980967189" sldId="441"/>
            <ac:spMk id="9" creationId="{4C81C0B4-2D3F-E2B5-E8BD-614A89D537A1}"/>
          </ac:spMkLst>
        </pc:spChg>
        <pc:picChg chg="del">
          <ac:chgData name="Ezikeoha, Chizitere" userId="133e6f90-6eee-4c4a-a5a7-5f900a46929f" providerId="ADAL" clId="{DB960E20-D273-4A45-A3AF-4BBA1B555A46}" dt="2024-08-30T14:19:36.328" v="693" actId="478"/>
          <ac:picMkLst>
            <pc:docMk/>
            <pc:sldMk cId="2980967189" sldId="441"/>
            <ac:picMk id="2" creationId="{D2A18844-B103-477E-41DB-147F1A2D8070}"/>
          </ac:picMkLst>
        </pc:picChg>
        <pc:picChg chg="add mod">
          <ac:chgData name="Ezikeoha, Chizitere" userId="133e6f90-6eee-4c4a-a5a7-5f900a46929f" providerId="ADAL" clId="{DB960E20-D273-4A45-A3AF-4BBA1B555A46}" dt="2024-08-30T14:21:39.920" v="733" actId="1076"/>
          <ac:picMkLst>
            <pc:docMk/>
            <pc:sldMk cId="2980967189" sldId="441"/>
            <ac:picMk id="1026" creationId="{DEFFCE52-54D6-68D0-6D34-3A9198667604}"/>
          </ac:picMkLst>
        </pc:picChg>
      </pc:sldChg>
      <pc:sldChg chg="addSp modSp mod ord">
        <pc:chgData name="Ezikeoha, Chizitere" userId="133e6f90-6eee-4c4a-a5a7-5f900a46929f" providerId="ADAL" clId="{DB960E20-D273-4A45-A3AF-4BBA1B555A46}" dt="2024-08-30T14:11:19.805" v="570" actId="1076"/>
        <pc:sldMkLst>
          <pc:docMk/>
          <pc:sldMk cId="3275525446" sldId="442"/>
        </pc:sldMkLst>
        <pc:spChg chg="mod">
          <ac:chgData name="Ezikeoha, Chizitere" userId="133e6f90-6eee-4c4a-a5a7-5f900a46929f" providerId="ADAL" clId="{DB960E20-D273-4A45-A3AF-4BBA1B555A46}" dt="2024-08-30T14:08:52.954" v="407" actId="20577"/>
          <ac:spMkLst>
            <pc:docMk/>
            <pc:sldMk cId="3275525446" sldId="442"/>
            <ac:spMk id="8" creationId="{2E254FB0-AF69-C10B-6008-90D8C1D2FAA8}"/>
          </ac:spMkLst>
        </pc:spChg>
        <pc:picChg chg="add mod">
          <ac:chgData name="Ezikeoha, Chizitere" userId="133e6f90-6eee-4c4a-a5a7-5f900a46929f" providerId="ADAL" clId="{DB960E20-D273-4A45-A3AF-4BBA1B555A46}" dt="2024-08-30T14:10:41.994" v="525" actId="1076"/>
          <ac:picMkLst>
            <pc:docMk/>
            <pc:sldMk cId="3275525446" sldId="442"/>
            <ac:picMk id="4098" creationId="{EF0915E7-6B57-9B08-77FD-31AC3436A687}"/>
          </ac:picMkLst>
        </pc:picChg>
        <pc:picChg chg="add mod">
          <ac:chgData name="Ezikeoha, Chizitere" userId="133e6f90-6eee-4c4a-a5a7-5f900a46929f" providerId="ADAL" clId="{DB960E20-D273-4A45-A3AF-4BBA1B555A46}" dt="2024-08-30T14:11:19.805" v="570" actId="1076"/>
          <ac:picMkLst>
            <pc:docMk/>
            <pc:sldMk cId="3275525446" sldId="442"/>
            <ac:picMk id="4100" creationId="{51241520-16AD-5EB7-0E65-2282EC76F057}"/>
          </ac:picMkLst>
        </pc:picChg>
      </pc:sldChg>
      <pc:sldChg chg="addSp delSp modSp mod ord">
        <pc:chgData name="Ezikeoha, Chizitere" userId="133e6f90-6eee-4c4a-a5a7-5f900a46929f" providerId="ADAL" clId="{DB960E20-D273-4A45-A3AF-4BBA1B555A46}" dt="2024-08-30T14:44:57.109" v="1049" actId="5793"/>
        <pc:sldMkLst>
          <pc:docMk/>
          <pc:sldMk cId="1615473842" sldId="443"/>
        </pc:sldMkLst>
        <pc:spChg chg="del">
          <ac:chgData name="Ezikeoha, Chizitere" userId="133e6f90-6eee-4c4a-a5a7-5f900a46929f" providerId="ADAL" clId="{DB960E20-D273-4A45-A3AF-4BBA1B555A46}" dt="2024-08-30T14:44:08.227" v="1010" actId="478"/>
          <ac:spMkLst>
            <pc:docMk/>
            <pc:sldMk cId="1615473842" sldId="443"/>
            <ac:spMk id="4" creationId="{9CB49578-65CC-61E1-E4AA-3FE32E750F12}"/>
          </ac:spMkLst>
        </pc:spChg>
        <pc:spChg chg="add del mod">
          <ac:chgData name="Ezikeoha, Chizitere" userId="133e6f90-6eee-4c4a-a5a7-5f900a46929f" providerId="ADAL" clId="{DB960E20-D273-4A45-A3AF-4BBA1B555A46}" dt="2024-08-30T14:44:12.542" v="1011" actId="478"/>
          <ac:spMkLst>
            <pc:docMk/>
            <pc:sldMk cId="1615473842" sldId="443"/>
            <ac:spMk id="6" creationId="{DC693591-556B-B9F7-E9E5-3A6DAB720C27}"/>
          </ac:spMkLst>
        </pc:spChg>
        <pc:spChg chg="mod">
          <ac:chgData name="Ezikeoha, Chizitere" userId="133e6f90-6eee-4c4a-a5a7-5f900a46929f" providerId="ADAL" clId="{DB960E20-D273-4A45-A3AF-4BBA1B555A46}" dt="2024-08-30T14:44:57.109" v="1049" actId="5793"/>
          <ac:spMkLst>
            <pc:docMk/>
            <pc:sldMk cId="1615473842" sldId="443"/>
            <ac:spMk id="8" creationId="{2E254FB0-AF69-C10B-6008-90D8C1D2FAA8}"/>
          </ac:spMkLst>
        </pc:spChg>
        <pc:picChg chg="add mod">
          <ac:chgData name="Ezikeoha, Chizitere" userId="133e6f90-6eee-4c4a-a5a7-5f900a46929f" providerId="ADAL" clId="{DB960E20-D273-4A45-A3AF-4BBA1B555A46}" dt="2024-08-30T14:44:39.379" v="1044" actId="1076"/>
          <ac:picMkLst>
            <pc:docMk/>
            <pc:sldMk cId="1615473842" sldId="443"/>
            <ac:picMk id="4098" creationId="{5563BD42-F1A5-AA7E-D61A-99366498F8F2}"/>
          </ac:picMkLst>
        </pc:picChg>
        <pc:picChg chg="add mod">
          <ac:chgData name="Ezikeoha, Chizitere" userId="133e6f90-6eee-4c4a-a5a7-5f900a46929f" providerId="ADAL" clId="{DB960E20-D273-4A45-A3AF-4BBA1B555A46}" dt="2024-08-30T14:44:44.669" v="1045" actId="1076"/>
          <ac:picMkLst>
            <pc:docMk/>
            <pc:sldMk cId="1615473842" sldId="443"/>
            <ac:picMk id="4100" creationId="{D3F928DB-FCBF-CFA6-BC03-90324DE84E26}"/>
          </ac:picMkLst>
        </pc:picChg>
      </pc:sldChg>
      <pc:sldChg chg="new del">
        <pc:chgData name="Ezikeoha, Chizitere" userId="133e6f90-6eee-4c4a-a5a7-5f900a46929f" providerId="ADAL" clId="{DB960E20-D273-4A45-A3AF-4BBA1B555A46}" dt="2024-08-21T13:14:37.844" v="33" actId="47"/>
        <pc:sldMkLst>
          <pc:docMk/>
          <pc:sldMk cId="1811333649" sldId="444"/>
        </pc:sldMkLst>
      </pc:sldChg>
      <pc:sldChg chg="new del">
        <pc:chgData name="Ezikeoha, Chizitere" userId="133e6f90-6eee-4c4a-a5a7-5f900a46929f" providerId="ADAL" clId="{DB960E20-D273-4A45-A3AF-4BBA1B555A46}" dt="2024-08-21T13:14:36.352" v="32" actId="47"/>
        <pc:sldMkLst>
          <pc:docMk/>
          <pc:sldMk cId="2344201033" sldId="445"/>
        </pc:sldMkLst>
      </pc:sldChg>
      <pc:sldChg chg="new del">
        <pc:chgData name="Ezikeoha, Chizitere" userId="133e6f90-6eee-4c4a-a5a7-5f900a46929f" providerId="ADAL" clId="{DB960E20-D273-4A45-A3AF-4BBA1B555A46}" dt="2024-08-21T13:14:33.659" v="31" actId="47"/>
        <pc:sldMkLst>
          <pc:docMk/>
          <pc:sldMk cId="2658994534" sldId="4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3AAB2BDA-80C3-481B-AD58-D2667B162241}" type="datetimeFigureOut">
              <a:rPr lang="en-US" smtClean="0"/>
              <a:t>8/30/2024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EC9201B7-8E2C-4D89-A579-A59C18435DED}" type="slidenum">
              <a:rPr lang="en-US" smtClean="0"/>
              <a:t>‹#›</a:t>
            </a:fld>
            <a:endParaRPr lang="en-US"/>
          </a:p>
        </p:txBody>
      </p:sp>
    </p:spTree>
    <p:extLst>
      <p:ext uri="{BB962C8B-B14F-4D97-AF65-F5344CB8AC3E}">
        <p14:creationId xmlns:p14="http://schemas.microsoft.com/office/powerpoint/2010/main" val="977057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Applaud leadership deans and Centers &amp; Department Managers  and Likewise the faculty and staff.  The accomplishments last year during transition from COVID model to F2F with students and the </a:t>
            </a:r>
          </a:p>
          <a:p>
            <a:r>
              <a:rPr lang="en-US">
                <a:cs typeface="Calibri"/>
              </a:rPr>
              <a:t>Been a pleasure to work with administrative, faculty leadership and faculty and staff.  Continue positive work in efforts to benefit our students.</a:t>
            </a:r>
          </a:p>
          <a:p>
            <a:endParaRPr lang="en-US">
              <a:cs typeface="Calibri"/>
            </a:endParaRPr>
          </a:p>
          <a:p>
            <a:r>
              <a:rPr lang="en-US">
                <a:cs typeface="Calibri"/>
              </a:rPr>
              <a:t>Had an aggressive agenda last year that included digitizing for efficiencies, Beginning ELO process, RISE initiative, LWL,  review policies and procedures, Updating compliance items,  - work that will continue into the next year.  On top of those items faculty have demonstrated talent in educating our student in addition to exceptional service and scholarship – Library centers and departments too have amazing outcomes – all of which I will share some highlights – too many to review everything in 10 minutes so please note that if you or your accomplishment is not present it doesn't mean I didn't read it in the annual report, scholarship report etc... but I tried to provide a diverse array of items to share.</a:t>
            </a:r>
          </a:p>
          <a:p>
            <a:endParaRPr lang="en-US">
              <a:cs typeface="Calibri"/>
            </a:endParaRPr>
          </a:p>
          <a:p>
            <a:r>
              <a:rPr lang="en-US">
                <a:cs typeface="Calibri"/>
              </a:rPr>
              <a:t>So.... I'll start with some of the accomplishments from last year in aggregate.  This Power Point will be viewable on the Provost Archive off of the Stockton Portal under Faculty tab.  So... if I move to fast, you have the option of going back to review.</a:t>
            </a:r>
          </a:p>
        </p:txBody>
      </p:sp>
      <p:sp>
        <p:nvSpPr>
          <p:cNvPr id="4" name="Slide Number Placeholder 3"/>
          <p:cNvSpPr>
            <a:spLocks noGrp="1"/>
          </p:cNvSpPr>
          <p:nvPr>
            <p:ph type="sldNum" sz="quarter" idx="5"/>
          </p:nvPr>
        </p:nvSpPr>
        <p:spPr/>
        <p:txBody>
          <a:bodyPr/>
          <a:lstStyle/>
          <a:p>
            <a:fld id="{EEB4EE6E-C0DF-4EB1-8875-16F6BF599544}" type="slidenum">
              <a:rPr lang="en-US" smtClean="0"/>
              <a:t>1</a:t>
            </a:fld>
            <a:endParaRPr lang="en-US"/>
          </a:p>
        </p:txBody>
      </p:sp>
    </p:spTree>
    <p:extLst>
      <p:ext uri="{BB962C8B-B14F-4D97-AF65-F5344CB8AC3E}">
        <p14:creationId xmlns:p14="http://schemas.microsoft.com/office/powerpoint/2010/main" val="1219249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 School Dual Credit expands to increase diversity and preparedness of Stockton recruits.</a:t>
            </a:r>
          </a:p>
          <a:p>
            <a:endParaRPr lang="en-US"/>
          </a:p>
          <a:p>
            <a:pPr defTabSz="924916">
              <a:defRPr/>
            </a:pPr>
            <a:r>
              <a:rPr lang="en-US"/>
              <a:t>Original work collectively designed &amp; constructed by students of GMN2257 - </a:t>
            </a:r>
            <a:r>
              <a:rPr lang="en-US" i="1"/>
              <a:t>The Art and Math of Origami</a:t>
            </a:r>
            <a:r>
              <a:rPr lang="en-US"/>
              <a:t> taught in Spring 2022 by  Dr. Norma Boakes</a:t>
            </a:r>
          </a:p>
          <a:p>
            <a:endParaRPr lang="en-US">
              <a:cs typeface="Calibri"/>
            </a:endParaRPr>
          </a:p>
        </p:txBody>
      </p:sp>
      <p:sp>
        <p:nvSpPr>
          <p:cNvPr id="4" name="Slide Number Placeholder 3"/>
          <p:cNvSpPr>
            <a:spLocks noGrp="1"/>
          </p:cNvSpPr>
          <p:nvPr>
            <p:ph type="sldNum" sz="quarter" idx="5"/>
          </p:nvPr>
        </p:nvSpPr>
        <p:spPr/>
        <p:txBody>
          <a:bodyPr/>
          <a:lstStyle/>
          <a:p>
            <a:fld id="{115A580F-E35D-42E1-AF82-E41CC201EA91}" type="slidenum">
              <a:rPr lang="en-US" smtClean="0"/>
              <a:t>10</a:t>
            </a:fld>
            <a:endParaRPr lang="en-US"/>
          </a:p>
        </p:txBody>
      </p:sp>
    </p:spTree>
    <p:extLst>
      <p:ext uri="{BB962C8B-B14F-4D97-AF65-F5344CB8AC3E}">
        <p14:creationId xmlns:p14="http://schemas.microsoft.com/office/powerpoint/2010/main" val="2361590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15A580F-E35D-42E1-AF82-E41CC201EA91}" type="slidenum">
              <a:rPr lang="en-US" smtClean="0"/>
              <a:t>11</a:t>
            </a:fld>
            <a:endParaRPr lang="en-US"/>
          </a:p>
        </p:txBody>
      </p:sp>
    </p:spTree>
    <p:extLst>
      <p:ext uri="{BB962C8B-B14F-4D97-AF65-F5344CB8AC3E}">
        <p14:creationId xmlns:p14="http://schemas.microsoft.com/office/powerpoint/2010/main" val="2197281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15A580F-E35D-42E1-AF82-E41CC201EA91}" type="slidenum">
              <a:rPr lang="en-US" smtClean="0"/>
              <a:t>12</a:t>
            </a:fld>
            <a:endParaRPr lang="en-US"/>
          </a:p>
        </p:txBody>
      </p:sp>
    </p:spTree>
    <p:extLst>
      <p:ext uri="{BB962C8B-B14F-4D97-AF65-F5344CB8AC3E}">
        <p14:creationId xmlns:p14="http://schemas.microsoft.com/office/powerpoint/2010/main" val="2197281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15A580F-E35D-42E1-AF82-E41CC201EA91}" type="slidenum">
              <a:rPr lang="en-US" smtClean="0"/>
              <a:t>13</a:t>
            </a:fld>
            <a:endParaRPr lang="en-US"/>
          </a:p>
        </p:txBody>
      </p:sp>
    </p:spTree>
    <p:extLst>
      <p:ext uri="{BB962C8B-B14F-4D97-AF65-F5344CB8AC3E}">
        <p14:creationId xmlns:p14="http://schemas.microsoft.com/office/powerpoint/2010/main" val="2361590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15A580F-E35D-42E1-AF82-E41CC201EA91}" type="slidenum">
              <a:rPr lang="en-US" smtClean="0"/>
              <a:t>14</a:t>
            </a:fld>
            <a:endParaRPr lang="en-US"/>
          </a:p>
        </p:txBody>
      </p:sp>
    </p:spTree>
    <p:extLst>
      <p:ext uri="{BB962C8B-B14F-4D97-AF65-F5344CB8AC3E}">
        <p14:creationId xmlns:p14="http://schemas.microsoft.com/office/powerpoint/2010/main" val="2197281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Welcomed Hughes Center and reinforced connections between policy-driven initiatives and academic experiences. Director of the Secret Service </a:t>
            </a:r>
          </a:p>
        </p:txBody>
      </p:sp>
      <p:sp>
        <p:nvSpPr>
          <p:cNvPr id="4" name="Slide Number Placeholder 3"/>
          <p:cNvSpPr>
            <a:spLocks noGrp="1"/>
          </p:cNvSpPr>
          <p:nvPr>
            <p:ph type="sldNum" sz="quarter" idx="5"/>
          </p:nvPr>
        </p:nvSpPr>
        <p:spPr/>
        <p:txBody>
          <a:bodyPr/>
          <a:lstStyle/>
          <a:p>
            <a:fld id="{115A580F-E35D-42E1-AF82-E41CC201EA91}" type="slidenum">
              <a:rPr lang="en-US" smtClean="0"/>
              <a:t>15</a:t>
            </a:fld>
            <a:endParaRPr lang="en-US"/>
          </a:p>
        </p:txBody>
      </p:sp>
    </p:spTree>
    <p:extLst>
      <p:ext uri="{BB962C8B-B14F-4D97-AF65-F5344CB8AC3E}">
        <p14:creationId xmlns:p14="http://schemas.microsoft.com/office/powerpoint/2010/main" val="2883969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Welcomed Hughes Center and reinforced connections between policy-driven initiatives and academic experiences. Director of the Secret Service </a:t>
            </a:r>
          </a:p>
        </p:txBody>
      </p:sp>
      <p:sp>
        <p:nvSpPr>
          <p:cNvPr id="4" name="Slide Number Placeholder 3"/>
          <p:cNvSpPr>
            <a:spLocks noGrp="1"/>
          </p:cNvSpPr>
          <p:nvPr>
            <p:ph type="sldNum" sz="quarter" idx="5"/>
          </p:nvPr>
        </p:nvSpPr>
        <p:spPr/>
        <p:txBody>
          <a:bodyPr/>
          <a:lstStyle/>
          <a:p>
            <a:fld id="{115A580F-E35D-42E1-AF82-E41CC201EA91}" type="slidenum">
              <a:rPr lang="en-US" smtClean="0"/>
              <a:t>16</a:t>
            </a:fld>
            <a:endParaRPr lang="en-US"/>
          </a:p>
        </p:txBody>
      </p:sp>
    </p:spTree>
    <p:extLst>
      <p:ext uri="{BB962C8B-B14F-4D97-AF65-F5344CB8AC3E}">
        <p14:creationId xmlns:p14="http://schemas.microsoft.com/office/powerpoint/2010/main" val="311034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Applaud leadership deans and Centers &amp; Department Managers  and Likewise the faculty and staff.  The accomplishments last year during transition from COVID model to F2F with students and the </a:t>
            </a:r>
          </a:p>
          <a:p>
            <a:r>
              <a:rPr lang="en-US" dirty="0">
                <a:cs typeface="Calibri"/>
              </a:rPr>
              <a:t>Been a pleasure to work with administrative, faculty leadership and faculty and staff.  Continue positive work in efforts to benefit our students.</a:t>
            </a:r>
          </a:p>
          <a:p>
            <a:endParaRPr lang="en-US" dirty="0">
              <a:cs typeface="Calibri"/>
            </a:endParaRPr>
          </a:p>
          <a:p>
            <a:r>
              <a:rPr lang="en-US" dirty="0">
                <a:cs typeface="Calibri"/>
              </a:rPr>
              <a:t>Had an aggressive agenda last year that included digitizing for efficiencies, Beginning ELO process, RISE initiative, LWL,  review policies and procedures, Updating compliance items,  - work that will continue into the next year.  On top of those items faculty have demonstrated talent in educating our student in addition to exceptional service and scholarship – Library centers and departments too have amazing outcomes – all of which I will share some highlights – too many to review everything in 10 minutes so please note that if you or your accomplishment is not present it doesn't mean I didn't read it in the annual report, scholarship report etc... but I tried to provide a diverse array of items to share.</a:t>
            </a:r>
          </a:p>
          <a:p>
            <a:endParaRPr lang="en-US" dirty="0">
              <a:cs typeface="Calibri"/>
            </a:endParaRPr>
          </a:p>
          <a:p>
            <a:r>
              <a:rPr lang="en-US" dirty="0">
                <a:cs typeface="Calibri"/>
              </a:rPr>
              <a:t>So.... I'll start with some of the accomplishments from last year in aggregate.  This Power Point will be viewable on the Provost Archive off of the Stockton Portal under Faculty tab.  So... if I move to fast, you have the option of going back to review.</a:t>
            </a:r>
          </a:p>
        </p:txBody>
      </p:sp>
      <p:sp>
        <p:nvSpPr>
          <p:cNvPr id="4" name="Slide Number Placeholder 3"/>
          <p:cNvSpPr>
            <a:spLocks noGrp="1"/>
          </p:cNvSpPr>
          <p:nvPr>
            <p:ph type="sldNum" sz="quarter" idx="5"/>
          </p:nvPr>
        </p:nvSpPr>
        <p:spPr/>
        <p:txBody>
          <a:bodyPr/>
          <a:lstStyle/>
          <a:p>
            <a:fld id="{EEB4EE6E-C0DF-4EB1-8875-16F6BF599544}" type="slidenum">
              <a:rPr lang="en-US" smtClean="0"/>
              <a:t>2</a:t>
            </a:fld>
            <a:endParaRPr lang="en-US"/>
          </a:p>
        </p:txBody>
      </p:sp>
    </p:spTree>
    <p:extLst>
      <p:ext uri="{BB962C8B-B14F-4D97-AF65-F5344CB8AC3E}">
        <p14:creationId xmlns:p14="http://schemas.microsoft.com/office/powerpoint/2010/main" val="1219249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5A580F-E35D-42E1-AF82-E41CC201EA91}" type="slidenum">
              <a:rPr lang="en-US" smtClean="0"/>
              <a:t>3</a:t>
            </a:fld>
            <a:endParaRPr lang="en-US"/>
          </a:p>
        </p:txBody>
      </p:sp>
    </p:spTree>
    <p:extLst>
      <p:ext uri="{BB962C8B-B14F-4D97-AF65-F5344CB8AC3E}">
        <p14:creationId xmlns:p14="http://schemas.microsoft.com/office/powerpoint/2010/main" val="287161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5A580F-E35D-42E1-AF82-E41CC201EA91}" type="slidenum">
              <a:rPr lang="en-US" smtClean="0"/>
              <a:t>4</a:t>
            </a:fld>
            <a:endParaRPr lang="en-US"/>
          </a:p>
        </p:txBody>
      </p:sp>
    </p:spTree>
    <p:extLst>
      <p:ext uri="{BB962C8B-B14F-4D97-AF65-F5344CB8AC3E}">
        <p14:creationId xmlns:p14="http://schemas.microsoft.com/office/powerpoint/2010/main" val="3108540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EB4EE6E-C0DF-4EB1-8875-16F6BF599544}" type="slidenum">
              <a:rPr lang="en-US" smtClean="0"/>
              <a:t>5</a:t>
            </a:fld>
            <a:endParaRPr lang="en-US"/>
          </a:p>
        </p:txBody>
      </p:sp>
    </p:spTree>
    <p:extLst>
      <p:ext uri="{BB962C8B-B14F-4D97-AF65-F5344CB8AC3E}">
        <p14:creationId xmlns:p14="http://schemas.microsoft.com/office/powerpoint/2010/main" val="1219249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5A580F-E35D-42E1-AF82-E41CC201EA91}" type="slidenum">
              <a:rPr lang="en-US" smtClean="0"/>
              <a:t>6</a:t>
            </a:fld>
            <a:endParaRPr lang="en-US"/>
          </a:p>
        </p:txBody>
      </p:sp>
    </p:spTree>
    <p:extLst>
      <p:ext uri="{BB962C8B-B14F-4D97-AF65-F5344CB8AC3E}">
        <p14:creationId xmlns:p14="http://schemas.microsoft.com/office/powerpoint/2010/main" val="3592880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5A580F-E35D-42E1-AF82-E41CC201EA91}" type="slidenum">
              <a:rPr lang="en-US" smtClean="0"/>
              <a:t>7</a:t>
            </a:fld>
            <a:endParaRPr lang="en-US"/>
          </a:p>
        </p:txBody>
      </p:sp>
    </p:spTree>
    <p:extLst>
      <p:ext uri="{BB962C8B-B14F-4D97-AF65-F5344CB8AC3E}">
        <p14:creationId xmlns:p14="http://schemas.microsoft.com/office/powerpoint/2010/main" val="1485963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Welcomed Hughes Center and reinforced connections between policy-driven initiatives and academic experiences. Director of the Secret Service </a:t>
            </a:r>
          </a:p>
        </p:txBody>
      </p:sp>
      <p:sp>
        <p:nvSpPr>
          <p:cNvPr id="4" name="Slide Number Placeholder 3"/>
          <p:cNvSpPr>
            <a:spLocks noGrp="1"/>
          </p:cNvSpPr>
          <p:nvPr>
            <p:ph type="sldNum" sz="quarter" idx="5"/>
          </p:nvPr>
        </p:nvSpPr>
        <p:spPr/>
        <p:txBody>
          <a:bodyPr/>
          <a:lstStyle/>
          <a:p>
            <a:fld id="{115A580F-E35D-42E1-AF82-E41CC201EA91}" type="slidenum">
              <a:rPr lang="en-US" smtClean="0"/>
              <a:t>8</a:t>
            </a:fld>
            <a:endParaRPr lang="en-US"/>
          </a:p>
        </p:txBody>
      </p:sp>
    </p:spTree>
    <p:extLst>
      <p:ext uri="{BB962C8B-B14F-4D97-AF65-F5344CB8AC3E}">
        <p14:creationId xmlns:p14="http://schemas.microsoft.com/office/powerpoint/2010/main" val="2883969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5A580F-E35D-42E1-AF82-E41CC201EA91}" type="slidenum">
              <a:rPr lang="en-US" smtClean="0"/>
              <a:t>9</a:t>
            </a:fld>
            <a:endParaRPr lang="en-US"/>
          </a:p>
        </p:txBody>
      </p:sp>
    </p:spTree>
    <p:extLst>
      <p:ext uri="{BB962C8B-B14F-4D97-AF65-F5344CB8AC3E}">
        <p14:creationId xmlns:p14="http://schemas.microsoft.com/office/powerpoint/2010/main" val="2799916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7C6F-9A79-644F-0CDB-F9166F3A35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4FCA49-6E7F-37E3-BBE3-10550210AA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630D3C-6BE5-983F-004D-8B636C77F7C8}"/>
              </a:ext>
            </a:extLst>
          </p:cNvPr>
          <p:cNvSpPr>
            <a:spLocks noGrp="1"/>
          </p:cNvSpPr>
          <p:nvPr>
            <p:ph type="dt" sz="half" idx="10"/>
          </p:nvPr>
        </p:nvSpPr>
        <p:spPr/>
        <p:txBody>
          <a:bodyPr/>
          <a:lstStyle/>
          <a:p>
            <a:fld id="{C99E9C94-C83F-4D7E-A996-C7805237BA59}" type="datetimeFigureOut">
              <a:rPr lang="en-US" smtClean="0"/>
              <a:t>8/30/2024</a:t>
            </a:fld>
            <a:endParaRPr lang="en-US"/>
          </a:p>
        </p:txBody>
      </p:sp>
      <p:sp>
        <p:nvSpPr>
          <p:cNvPr id="5" name="Footer Placeholder 4">
            <a:extLst>
              <a:ext uri="{FF2B5EF4-FFF2-40B4-BE49-F238E27FC236}">
                <a16:creationId xmlns:a16="http://schemas.microsoft.com/office/drawing/2014/main" id="{3D2609AD-B6E6-0C94-835C-0EAFC949D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F5567-9F8B-4699-4DE5-B93FFF19FA78}"/>
              </a:ext>
            </a:extLst>
          </p:cNvPr>
          <p:cNvSpPr>
            <a:spLocks noGrp="1"/>
          </p:cNvSpPr>
          <p:nvPr>
            <p:ph type="sldNum" sz="quarter" idx="12"/>
          </p:nvPr>
        </p:nvSpPr>
        <p:spPr/>
        <p:txBody>
          <a:bodyPr/>
          <a:lstStyle/>
          <a:p>
            <a:fld id="{F8BA5AD4-84C0-4219-81D9-3C1F78CF4F63}" type="slidenum">
              <a:rPr lang="en-US" smtClean="0"/>
              <a:t>‹#›</a:t>
            </a:fld>
            <a:endParaRPr lang="en-US"/>
          </a:p>
        </p:txBody>
      </p:sp>
    </p:spTree>
    <p:extLst>
      <p:ext uri="{BB962C8B-B14F-4D97-AF65-F5344CB8AC3E}">
        <p14:creationId xmlns:p14="http://schemas.microsoft.com/office/powerpoint/2010/main" val="2430882376"/>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53834-9D49-43CA-5062-D68886BD76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BDDBA8-FA15-AECC-3BE1-BC2DA34730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EC2C24-5DD5-6679-23CE-166CFCFEC2B5}"/>
              </a:ext>
            </a:extLst>
          </p:cNvPr>
          <p:cNvSpPr>
            <a:spLocks noGrp="1"/>
          </p:cNvSpPr>
          <p:nvPr>
            <p:ph type="dt" sz="half" idx="10"/>
          </p:nvPr>
        </p:nvSpPr>
        <p:spPr/>
        <p:txBody>
          <a:bodyPr/>
          <a:lstStyle/>
          <a:p>
            <a:fld id="{C99E9C94-C83F-4D7E-A996-C7805237BA59}" type="datetimeFigureOut">
              <a:rPr lang="en-US" smtClean="0"/>
              <a:t>8/30/2024</a:t>
            </a:fld>
            <a:endParaRPr lang="en-US"/>
          </a:p>
        </p:txBody>
      </p:sp>
      <p:sp>
        <p:nvSpPr>
          <p:cNvPr id="5" name="Footer Placeholder 4">
            <a:extLst>
              <a:ext uri="{FF2B5EF4-FFF2-40B4-BE49-F238E27FC236}">
                <a16:creationId xmlns:a16="http://schemas.microsoft.com/office/drawing/2014/main" id="{1B2B04EF-F590-BF32-5F9A-0A4356C8B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D148F-FF71-9CF1-E0B9-790156B82592}"/>
              </a:ext>
            </a:extLst>
          </p:cNvPr>
          <p:cNvSpPr>
            <a:spLocks noGrp="1"/>
          </p:cNvSpPr>
          <p:nvPr>
            <p:ph type="sldNum" sz="quarter" idx="12"/>
          </p:nvPr>
        </p:nvSpPr>
        <p:spPr/>
        <p:txBody>
          <a:bodyPr/>
          <a:lstStyle/>
          <a:p>
            <a:fld id="{F8BA5AD4-84C0-4219-81D9-3C1F78CF4F63}" type="slidenum">
              <a:rPr lang="en-US" smtClean="0"/>
              <a:t>‹#›</a:t>
            </a:fld>
            <a:endParaRPr lang="en-US"/>
          </a:p>
        </p:txBody>
      </p:sp>
    </p:spTree>
    <p:extLst>
      <p:ext uri="{BB962C8B-B14F-4D97-AF65-F5344CB8AC3E}">
        <p14:creationId xmlns:p14="http://schemas.microsoft.com/office/powerpoint/2010/main" val="2802956697"/>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0092DC-5198-5C35-7293-B386F9A4DF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6D2517-AC12-A732-5DA9-801B0C02C4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EB67C-7508-56FB-6DB9-37DCBEF07655}"/>
              </a:ext>
            </a:extLst>
          </p:cNvPr>
          <p:cNvSpPr>
            <a:spLocks noGrp="1"/>
          </p:cNvSpPr>
          <p:nvPr>
            <p:ph type="dt" sz="half" idx="10"/>
          </p:nvPr>
        </p:nvSpPr>
        <p:spPr/>
        <p:txBody>
          <a:bodyPr/>
          <a:lstStyle/>
          <a:p>
            <a:fld id="{C99E9C94-C83F-4D7E-A996-C7805237BA59}" type="datetimeFigureOut">
              <a:rPr lang="en-US" smtClean="0"/>
              <a:t>8/30/2024</a:t>
            </a:fld>
            <a:endParaRPr lang="en-US"/>
          </a:p>
        </p:txBody>
      </p:sp>
      <p:sp>
        <p:nvSpPr>
          <p:cNvPr id="5" name="Footer Placeholder 4">
            <a:extLst>
              <a:ext uri="{FF2B5EF4-FFF2-40B4-BE49-F238E27FC236}">
                <a16:creationId xmlns:a16="http://schemas.microsoft.com/office/drawing/2014/main" id="{92630FFC-81CE-9FDD-E5B6-2615C83CC2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5EC727-EFEB-4030-66DE-D6573F9B239D}"/>
              </a:ext>
            </a:extLst>
          </p:cNvPr>
          <p:cNvSpPr>
            <a:spLocks noGrp="1"/>
          </p:cNvSpPr>
          <p:nvPr>
            <p:ph type="sldNum" sz="quarter" idx="12"/>
          </p:nvPr>
        </p:nvSpPr>
        <p:spPr/>
        <p:txBody>
          <a:bodyPr/>
          <a:lstStyle/>
          <a:p>
            <a:fld id="{F8BA5AD4-84C0-4219-81D9-3C1F78CF4F63}" type="slidenum">
              <a:rPr lang="en-US" smtClean="0"/>
              <a:t>‹#›</a:t>
            </a:fld>
            <a:endParaRPr lang="en-US"/>
          </a:p>
        </p:txBody>
      </p:sp>
    </p:spTree>
    <p:extLst>
      <p:ext uri="{BB962C8B-B14F-4D97-AF65-F5344CB8AC3E}">
        <p14:creationId xmlns:p14="http://schemas.microsoft.com/office/powerpoint/2010/main" val="3819321088"/>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2 Column">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16DB80E-1E2B-50A9-907D-B3350375B321}"/>
              </a:ext>
            </a:extLst>
          </p:cNvPr>
          <p:cNvPicPr>
            <a:picLocks noChangeAspect="1"/>
          </p:cNvPicPr>
          <p:nvPr userDrawn="1"/>
        </p:nvPicPr>
        <p:blipFill rotWithShape="1">
          <a:blip r:embed="rId2">
            <a:grayscl/>
          </a:blip>
          <a:srcRect b="36890"/>
          <a:stretch/>
        </p:blipFill>
        <p:spPr>
          <a:xfrm flipH="1">
            <a:off x="658272" y="1"/>
            <a:ext cx="11557537" cy="6857999"/>
          </a:xfrm>
          <a:prstGeom prst="rect">
            <a:avLst/>
          </a:prstGeom>
        </p:spPr>
      </p:pic>
      <p:sp>
        <p:nvSpPr>
          <p:cNvPr id="8" name="Title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p>
        </p:txBody>
      </p:sp>
      <p:sp>
        <p:nvSpPr>
          <p:cNvPr id="16" name="Text Placeholder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5"/>
            <a:ext cx="5094288" cy="526767"/>
          </a:xfrm>
          <a:prstGeom prst="rect">
            <a:avLst/>
          </a:prstGeom>
        </p:spPr>
        <p:txBody>
          <a:bodyPr/>
          <a:lstStyle>
            <a:lvl1pPr marL="0" indent="0">
              <a:buNone/>
              <a:defRPr b="1">
                <a:solidFill>
                  <a:schemeClr val="accent4"/>
                </a:solidFill>
              </a:defRPr>
            </a:lvl1pPr>
          </a:lstStyle>
          <a:p>
            <a:pPr lvl="0"/>
            <a:r>
              <a:rPr lang="en-US"/>
              <a:t>Insert subtitle here</a:t>
            </a:r>
          </a:p>
        </p:txBody>
      </p:sp>
      <p:sp>
        <p:nvSpPr>
          <p:cNvPr id="11" name="Content Placeholder 10">
            <a:extLst>
              <a:ext uri="{FF2B5EF4-FFF2-40B4-BE49-F238E27FC236}">
                <a16:creationId xmlns:a16="http://schemas.microsoft.com/office/drawing/2014/main" id="{BC725AFD-5A48-451D-B91D-9E63953F8E8B}"/>
              </a:ext>
            </a:extLst>
          </p:cNvPr>
          <p:cNvSpPr>
            <a:spLocks noGrp="1"/>
          </p:cNvSpPr>
          <p:nvPr>
            <p:ph idx="1" hasCustomPrompt="1"/>
          </p:nvPr>
        </p:nvSpPr>
        <p:spPr>
          <a:xfrm>
            <a:off x="800099" y="2551176"/>
            <a:ext cx="5094673" cy="3273552"/>
          </a:xfrm>
          <a:prstGeom prst="rect">
            <a:avLst/>
          </a:prstGeom>
        </p:spPr>
        <p:txBody>
          <a:bodyPr>
            <a:normAutofit/>
          </a:bodyPr>
          <a:lstStyle>
            <a:lvl1pPr>
              <a:lnSpc>
                <a:spcPct val="100000"/>
              </a:lnSpc>
              <a:defRPr sz="1800"/>
            </a:lvl1pPr>
          </a:lstStyle>
          <a:p>
            <a:r>
              <a:rPr lang="en-US"/>
              <a:t>Insert text here</a:t>
            </a:r>
          </a:p>
        </p:txBody>
      </p:sp>
      <p:sp>
        <p:nvSpPr>
          <p:cNvPr id="18" name="Text Placeholder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1" y="2003375"/>
            <a:ext cx="5094288" cy="526767"/>
          </a:xfrm>
          <a:prstGeom prst="rect">
            <a:avLst/>
          </a:prstGeom>
        </p:spPr>
        <p:txBody>
          <a:bodyPr/>
          <a:lstStyle>
            <a:lvl1pPr marL="0" indent="0">
              <a:buNone/>
              <a:defRPr b="1">
                <a:solidFill>
                  <a:schemeClr val="accent4"/>
                </a:solidFill>
              </a:defRPr>
            </a:lvl1pPr>
          </a:lstStyle>
          <a:p>
            <a:pPr lvl="0"/>
            <a:r>
              <a:rPr lang="en-US"/>
              <a:t>Insert subtitle here</a:t>
            </a:r>
          </a:p>
        </p:txBody>
      </p:sp>
      <p:sp>
        <p:nvSpPr>
          <p:cNvPr id="17" name="Content Placeholder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a:normAutofit/>
          </a:bodyPr>
          <a:lstStyle>
            <a:lvl1pPr>
              <a:lnSpc>
                <a:spcPct val="100000"/>
              </a:lnSpc>
              <a:defRPr sz="1800"/>
            </a:lvl1pPr>
          </a:lstStyle>
          <a:p>
            <a:r>
              <a:rPr lang="en-US"/>
              <a:t>Insert text here</a:t>
            </a:r>
          </a:p>
        </p:txBody>
      </p:sp>
      <p:cxnSp>
        <p:nvCxnSpPr>
          <p:cNvPr id="12" name="Straight Connector 11">
            <a:extLst>
              <a:ext uri="{FF2B5EF4-FFF2-40B4-BE49-F238E27FC236}">
                <a16:creationId xmlns:a16="http://schemas.microsoft.com/office/drawing/2014/main" id="{D91B92C0-6B36-412A-9A49-16AB59FFBEEC}"/>
              </a:ext>
              <a:ext uri="{C183D7F6-B498-43B3-948B-1728B52AA6E4}">
                <adec:decorative xmlns:adec="http://schemas.microsoft.com/office/drawing/2017/decorative" val="1"/>
              </a:ext>
            </a:extLst>
          </p:cNvPr>
          <p:cNvCxnSpPr>
            <a:cxnSpLocks/>
          </p:cNvCxnSpPr>
          <p:nvPr userDrawn="1"/>
        </p:nvCxnSpPr>
        <p:spPr>
          <a:xfrm>
            <a:off x="800100" y="634049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0"/>
            <a:ext cx="4539727" cy="365125"/>
          </a:xfrm>
        </p:spPr>
        <p:txBody>
          <a:bodyPr/>
          <a:lstStyle>
            <a:lvl1pPr>
              <a:defRPr/>
            </a:lvl1pPr>
          </a:lstStyle>
          <a:p>
            <a:r>
              <a:rPr lang="en-US"/>
              <a:t>PRESENTATION TITLE</a:t>
            </a:r>
          </a:p>
        </p:txBody>
      </p:sp>
      <p:sp>
        <p:nvSpPr>
          <p:cNvPr id="14" name="Date Placeholder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0"/>
            <a:ext cx="2592594" cy="365125"/>
          </a:xfrm>
        </p:spPr>
        <p:txBody>
          <a:bodyPr/>
          <a:lstStyle/>
          <a:p>
            <a:r>
              <a:rPr lang="en-US"/>
              <a:t>2/11/20XX</a:t>
            </a:r>
          </a:p>
        </p:txBody>
      </p:sp>
      <p:sp>
        <p:nvSpPr>
          <p:cNvPr id="15" name="Slide Number Placeholder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622497390"/>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6A90-C140-5FE8-85CC-F442DE3772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23C22-DBE4-1549-DD88-0F29FE9C1B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D7FE84-1197-5866-0C9C-DB0C5F9E6966}"/>
              </a:ext>
            </a:extLst>
          </p:cNvPr>
          <p:cNvSpPr>
            <a:spLocks noGrp="1"/>
          </p:cNvSpPr>
          <p:nvPr>
            <p:ph type="dt" sz="half" idx="10"/>
          </p:nvPr>
        </p:nvSpPr>
        <p:spPr/>
        <p:txBody>
          <a:bodyPr/>
          <a:lstStyle/>
          <a:p>
            <a:fld id="{C99E9C94-C83F-4D7E-A996-C7805237BA59}" type="datetimeFigureOut">
              <a:rPr lang="en-US" smtClean="0"/>
              <a:t>8/30/2024</a:t>
            </a:fld>
            <a:endParaRPr lang="en-US"/>
          </a:p>
        </p:txBody>
      </p:sp>
      <p:sp>
        <p:nvSpPr>
          <p:cNvPr id="5" name="Footer Placeholder 4">
            <a:extLst>
              <a:ext uri="{FF2B5EF4-FFF2-40B4-BE49-F238E27FC236}">
                <a16:creationId xmlns:a16="http://schemas.microsoft.com/office/drawing/2014/main" id="{53F0930F-2118-284C-A3C0-E09D9A95D8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5370A-8897-6C6D-A6B3-19D3874C8D64}"/>
              </a:ext>
            </a:extLst>
          </p:cNvPr>
          <p:cNvSpPr>
            <a:spLocks noGrp="1"/>
          </p:cNvSpPr>
          <p:nvPr>
            <p:ph type="sldNum" sz="quarter" idx="12"/>
          </p:nvPr>
        </p:nvSpPr>
        <p:spPr/>
        <p:txBody>
          <a:bodyPr/>
          <a:lstStyle/>
          <a:p>
            <a:fld id="{F8BA5AD4-84C0-4219-81D9-3C1F78CF4F63}" type="slidenum">
              <a:rPr lang="en-US" smtClean="0"/>
              <a:t>‹#›</a:t>
            </a:fld>
            <a:endParaRPr lang="en-US"/>
          </a:p>
        </p:txBody>
      </p:sp>
    </p:spTree>
    <p:extLst>
      <p:ext uri="{BB962C8B-B14F-4D97-AF65-F5344CB8AC3E}">
        <p14:creationId xmlns:p14="http://schemas.microsoft.com/office/powerpoint/2010/main" val="1318960001"/>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CF6A-772D-1495-4BE7-F17AF9F97F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AA6144-7A49-C87D-58E5-C07E50E017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E73754-A641-51B4-D8BE-0AD89CAC9503}"/>
              </a:ext>
            </a:extLst>
          </p:cNvPr>
          <p:cNvSpPr>
            <a:spLocks noGrp="1"/>
          </p:cNvSpPr>
          <p:nvPr>
            <p:ph type="dt" sz="half" idx="10"/>
          </p:nvPr>
        </p:nvSpPr>
        <p:spPr/>
        <p:txBody>
          <a:bodyPr/>
          <a:lstStyle/>
          <a:p>
            <a:fld id="{C99E9C94-C83F-4D7E-A996-C7805237BA59}" type="datetimeFigureOut">
              <a:rPr lang="en-US" smtClean="0"/>
              <a:t>8/30/2024</a:t>
            </a:fld>
            <a:endParaRPr lang="en-US"/>
          </a:p>
        </p:txBody>
      </p:sp>
      <p:sp>
        <p:nvSpPr>
          <p:cNvPr id="5" name="Footer Placeholder 4">
            <a:extLst>
              <a:ext uri="{FF2B5EF4-FFF2-40B4-BE49-F238E27FC236}">
                <a16:creationId xmlns:a16="http://schemas.microsoft.com/office/drawing/2014/main" id="{A0B146A1-DBAD-2574-E65E-5BF657021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39A0E-D9BC-1D84-374D-D99F6059FF23}"/>
              </a:ext>
            </a:extLst>
          </p:cNvPr>
          <p:cNvSpPr>
            <a:spLocks noGrp="1"/>
          </p:cNvSpPr>
          <p:nvPr>
            <p:ph type="sldNum" sz="quarter" idx="12"/>
          </p:nvPr>
        </p:nvSpPr>
        <p:spPr/>
        <p:txBody>
          <a:bodyPr/>
          <a:lstStyle/>
          <a:p>
            <a:fld id="{F8BA5AD4-84C0-4219-81D9-3C1F78CF4F63}" type="slidenum">
              <a:rPr lang="en-US" smtClean="0"/>
              <a:t>‹#›</a:t>
            </a:fld>
            <a:endParaRPr lang="en-US"/>
          </a:p>
        </p:txBody>
      </p:sp>
    </p:spTree>
    <p:extLst>
      <p:ext uri="{BB962C8B-B14F-4D97-AF65-F5344CB8AC3E}">
        <p14:creationId xmlns:p14="http://schemas.microsoft.com/office/powerpoint/2010/main" val="2914859326"/>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1594-D39F-66C6-4F44-0E51B6220C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FB247A-9911-3EA8-E62C-69C7533B8C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E8607E-C70D-E976-B217-058A4450BF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F9FE7B-07D6-5F53-0F80-C338224A09D0}"/>
              </a:ext>
            </a:extLst>
          </p:cNvPr>
          <p:cNvSpPr>
            <a:spLocks noGrp="1"/>
          </p:cNvSpPr>
          <p:nvPr>
            <p:ph type="dt" sz="half" idx="10"/>
          </p:nvPr>
        </p:nvSpPr>
        <p:spPr/>
        <p:txBody>
          <a:bodyPr/>
          <a:lstStyle/>
          <a:p>
            <a:fld id="{C99E9C94-C83F-4D7E-A996-C7805237BA59}" type="datetimeFigureOut">
              <a:rPr lang="en-US" smtClean="0"/>
              <a:t>8/30/2024</a:t>
            </a:fld>
            <a:endParaRPr lang="en-US"/>
          </a:p>
        </p:txBody>
      </p:sp>
      <p:sp>
        <p:nvSpPr>
          <p:cNvPr id="6" name="Footer Placeholder 5">
            <a:extLst>
              <a:ext uri="{FF2B5EF4-FFF2-40B4-BE49-F238E27FC236}">
                <a16:creationId xmlns:a16="http://schemas.microsoft.com/office/drawing/2014/main" id="{65402890-9A0C-ECCE-0469-526F5C7A74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EBDC2-070B-B3AD-818C-053FCEF0E349}"/>
              </a:ext>
            </a:extLst>
          </p:cNvPr>
          <p:cNvSpPr>
            <a:spLocks noGrp="1"/>
          </p:cNvSpPr>
          <p:nvPr>
            <p:ph type="sldNum" sz="quarter" idx="12"/>
          </p:nvPr>
        </p:nvSpPr>
        <p:spPr/>
        <p:txBody>
          <a:bodyPr/>
          <a:lstStyle/>
          <a:p>
            <a:fld id="{F8BA5AD4-84C0-4219-81D9-3C1F78CF4F63}" type="slidenum">
              <a:rPr lang="en-US" smtClean="0"/>
              <a:t>‹#›</a:t>
            </a:fld>
            <a:endParaRPr lang="en-US"/>
          </a:p>
        </p:txBody>
      </p:sp>
    </p:spTree>
    <p:extLst>
      <p:ext uri="{BB962C8B-B14F-4D97-AF65-F5344CB8AC3E}">
        <p14:creationId xmlns:p14="http://schemas.microsoft.com/office/powerpoint/2010/main" val="3594636864"/>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BAD6-E010-529A-B3A7-3CFC04F3CB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28038F-002C-B86A-E94B-20CB226BEB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58BFD3-1196-5041-A092-C388EB5006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20D0FD-CA7D-3286-5DD4-B595806EA5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8E2F12-7E0F-B6E1-9E65-34D18DF7CE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7AF22C-A277-7825-1C75-ACB86132912B}"/>
              </a:ext>
            </a:extLst>
          </p:cNvPr>
          <p:cNvSpPr>
            <a:spLocks noGrp="1"/>
          </p:cNvSpPr>
          <p:nvPr>
            <p:ph type="dt" sz="half" idx="10"/>
          </p:nvPr>
        </p:nvSpPr>
        <p:spPr/>
        <p:txBody>
          <a:bodyPr/>
          <a:lstStyle/>
          <a:p>
            <a:fld id="{C99E9C94-C83F-4D7E-A996-C7805237BA59}" type="datetimeFigureOut">
              <a:rPr lang="en-US" smtClean="0"/>
              <a:t>8/30/2024</a:t>
            </a:fld>
            <a:endParaRPr lang="en-US"/>
          </a:p>
        </p:txBody>
      </p:sp>
      <p:sp>
        <p:nvSpPr>
          <p:cNvPr id="8" name="Footer Placeholder 7">
            <a:extLst>
              <a:ext uri="{FF2B5EF4-FFF2-40B4-BE49-F238E27FC236}">
                <a16:creationId xmlns:a16="http://schemas.microsoft.com/office/drawing/2014/main" id="{E8B0BEBF-E371-D548-E587-B7F795348B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3EB396-8724-229C-9200-D5CDD368517F}"/>
              </a:ext>
            </a:extLst>
          </p:cNvPr>
          <p:cNvSpPr>
            <a:spLocks noGrp="1"/>
          </p:cNvSpPr>
          <p:nvPr>
            <p:ph type="sldNum" sz="quarter" idx="12"/>
          </p:nvPr>
        </p:nvSpPr>
        <p:spPr/>
        <p:txBody>
          <a:bodyPr/>
          <a:lstStyle/>
          <a:p>
            <a:fld id="{F8BA5AD4-84C0-4219-81D9-3C1F78CF4F63}" type="slidenum">
              <a:rPr lang="en-US" smtClean="0"/>
              <a:t>‹#›</a:t>
            </a:fld>
            <a:endParaRPr lang="en-US"/>
          </a:p>
        </p:txBody>
      </p:sp>
    </p:spTree>
    <p:extLst>
      <p:ext uri="{BB962C8B-B14F-4D97-AF65-F5344CB8AC3E}">
        <p14:creationId xmlns:p14="http://schemas.microsoft.com/office/powerpoint/2010/main" val="859650926"/>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1343-B666-E5BD-9172-D72D824BBD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2EB35C-9C17-66C8-F30E-D7C50F99F6C9}"/>
              </a:ext>
            </a:extLst>
          </p:cNvPr>
          <p:cNvSpPr>
            <a:spLocks noGrp="1"/>
          </p:cNvSpPr>
          <p:nvPr>
            <p:ph type="dt" sz="half" idx="10"/>
          </p:nvPr>
        </p:nvSpPr>
        <p:spPr/>
        <p:txBody>
          <a:bodyPr/>
          <a:lstStyle/>
          <a:p>
            <a:fld id="{C99E9C94-C83F-4D7E-A996-C7805237BA59}" type="datetimeFigureOut">
              <a:rPr lang="en-US" smtClean="0"/>
              <a:t>8/30/2024</a:t>
            </a:fld>
            <a:endParaRPr lang="en-US"/>
          </a:p>
        </p:txBody>
      </p:sp>
      <p:sp>
        <p:nvSpPr>
          <p:cNvPr id="4" name="Footer Placeholder 3">
            <a:extLst>
              <a:ext uri="{FF2B5EF4-FFF2-40B4-BE49-F238E27FC236}">
                <a16:creationId xmlns:a16="http://schemas.microsoft.com/office/drawing/2014/main" id="{7273E7FF-47CC-B0C9-1163-D89F6795D0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F4CA7C-7FAA-CD97-B808-14C81CFC45A4}"/>
              </a:ext>
            </a:extLst>
          </p:cNvPr>
          <p:cNvSpPr>
            <a:spLocks noGrp="1"/>
          </p:cNvSpPr>
          <p:nvPr>
            <p:ph type="sldNum" sz="quarter" idx="12"/>
          </p:nvPr>
        </p:nvSpPr>
        <p:spPr/>
        <p:txBody>
          <a:bodyPr/>
          <a:lstStyle/>
          <a:p>
            <a:fld id="{F8BA5AD4-84C0-4219-81D9-3C1F78CF4F63}" type="slidenum">
              <a:rPr lang="en-US" smtClean="0"/>
              <a:t>‹#›</a:t>
            </a:fld>
            <a:endParaRPr lang="en-US"/>
          </a:p>
        </p:txBody>
      </p:sp>
    </p:spTree>
    <p:extLst>
      <p:ext uri="{BB962C8B-B14F-4D97-AF65-F5344CB8AC3E}">
        <p14:creationId xmlns:p14="http://schemas.microsoft.com/office/powerpoint/2010/main" val="567774478"/>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753677-1FD5-C235-CB96-E914E7A2EB19}"/>
              </a:ext>
            </a:extLst>
          </p:cNvPr>
          <p:cNvSpPr>
            <a:spLocks noGrp="1"/>
          </p:cNvSpPr>
          <p:nvPr>
            <p:ph type="dt" sz="half" idx="10"/>
          </p:nvPr>
        </p:nvSpPr>
        <p:spPr/>
        <p:txBody>
          <a:bodyPr/>
          <a:lstStyle/>
          <a:p>
            <a:fld id="{C99E9C94-C83F-4D7E-A996-C7805237BA59}" type="datetimeFigureOut">
              <a:rPr lang="en-US" smtClean="0"/>
              <a:t>8/30/2024</a:t>
            </a:fld>
            <a:endParaRPr lang="en-US"/>
          </a:p>
        </p:txBody>
      </p:sp>
      <p:sp>
        <p:nvSpPr>
          <p:cNvPr id="3" name="Footer Placeholder 2">
            <a:extLst>
              <a:ext uri="{FF2B5EF4-FFF2-40B4-BE49-F238E27FC236}">
                <a16:creationId xmlns:a16="http://schemas.microsoft.com/office/drawing/2014/main" id="{65DC3C32-99AD-D246-3235-51E29ED2F1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BDE2BB-816B-BB73-2CE2-2D6859934F51}"/>
              </a:ext>
            </a:extLst>
          </p:cNvPr>
          <p:cNvSpPr>
            <a:spLocks noGrp="1"/>
          </p:cNvSpPr>
          <p:nvPr>
            <p:ph type="sldNum" sz="quarter" idx="12"/>
          </p:nvPr>
        </p:nvSpPr>
        <p:spPr/>
        <p:txBody>
          <a:bodyPr/>
          <a:lstStyle/>
          <a:p>
            <a:fld id="{F8BA5AD4-84C0-4219-81D9-3C1F78CF4F63}" type="slidenum">
              <a:rPr lang="en-US" smtClean="0"/>
              <a:t>‹#›</a:t>
            </a:fld>
            <a:endParaRPr lang="en-US"/>
          </a:p>
        </p:txBody>
      </p:sp>
    </p:spTree>
    <p:extLst>
      <p:ext uri="{BB962C8B-B14F-4D97-AF65-F5344CB8AC3E}">
        <p14:creationId xmlns:p14="http://schemas.microsoft.com/office/powerpoint/2010/main" val="3355588493"/>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76CA0-6101-8D28-9489-F884EF687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AA0D7C-4686-7AAF-9879-210BF469E4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86EC8E-EF6D-FBA4-D641-09BE49D08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0E6A3A-BE1B-B8E3-135A-6EB5FF6FEEEA}"/>
              </a:ext>
            </a:extLst>
          </p:cNvPr>
          <p:cNvSpPr>
            <a:spLocks noGrp="1"/>
          </p:cNvSpPr>
          <p:nvPr>
            <p:ph type="dt" sz="half" idx="10"/>
          </p:nvPr>
        </p:nvSpPr>
        <p:spPr/>
        <p:txBody>
          <a:bodyPr/>
          <a:lstStyle/>
          <a:p>
            <a:fld id="{C99E9C94-C83F-4D7E-A996-C7805237BA59}" type="datetimeFigureOut">
              <a:rPr lang="en-US" smtClean="0"/>
              <a:t>8/30/2024</a:t>
            </a:fld>
            <a:endParaRPr lang="en-US"/>
          </a:p>
        </p:txBody>
      </p:sp>
      <p:sp>
        <p:nvSpPr>
          <p:cNvPr id="6" name="Footer Placeholder 5">
            <a:extLst>
              <a:ext uri="{FF2B5EF4-FFF2-40B4-BE49-F238E27FC236}">
                <a16:creationId xmlns:a16="http://schemas.microsoft.com/office/drawing/2014/main" id="{041FDCFE-37FC-829D-8834-69D521C024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31F2C4-8000-D27D-DBDD-63457A0763E2}"/>
              </a:ext>
            </a:extLst>
          </p:cNvPr>
          <p:cNvSpPr>
            <a:spLocks noGrp="1"/>
          </p:cNvSpPr>
          <p:nvPr>
            <p:ph type="sldNum" sz="quarter" idx="12"/>
          </p:nvPr>
        </p:nvSpPr>
        <p:spPr/>
        <p:txBody>
          <a:bodyPr/>
          <a:lstStyle/>
          <a:p>
            <a:fld id="{F8BA5AD4-84C0-4219-81D9-3C1F78CF4F63}" type="slidenum">
              <a:rPr lang="en-US" smtClean="0"/>
              <a:t>‹#›</a:t>
            </a:fld>
            <a:endParaRPr lang="en-US"/>
          </a:p>
        </p:txBody>
      </p:sp>
    </p:spTree>
    <p:extLst>
      <p:ext uri="{BB962C8B-B14F-4D97-AF65-F5344CB8AC3E}">
        <p14:creationId xmlns:p14="http://schemas.microsoft.com/office/powerpoint/2010/main" val="970000653"/>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E97B0-44E1-0995-8112-18F4D5AFBD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16F703-3EF5-6783-3051-3796619C17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C474C8-EDA7-6820-CED8-F3B2581A6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2E8A0-697C-E77B-5F05-4A18AF6D4EF4}"/>
              </a:ext>
            </a:extLst>
          </p:cNvPr>
          <p:cNvSpPr>
            <a:spLocks noGrp="1"/>
          </p:cNvSpPr>
          <p:nvPr>
            <p:ph type="dt" sz="half" idx="10"/>
          </p:nvPr>
        </p:nvSpPr>
        <p:spPr/>
        <p:txBody>
          <a:bodyPr/>
          <a:lstStyle/>
          <a:p>
            <a:fld id="{C99E9C94-C83F-4D7E-A996-C7805237BA59}" type="datetimeFigureOut">
              <a:rPr lang="en-US" smtClean="0"/>
              <a:t>8/30/2024</a:t>
            </a:fld>
            <a:endParaRPr lang="en-US"/>
          </a:p>
        </p:txBody>
      </p:sp>
      <p:sp>
        <p:nvSpPr>
          <p:cNvPr id="6" name="Footer Placeholder 5">
            <a:extLst>
              <a:ext uri="{FF2B5EF4-FFF2-40B4-BE49-F238E27FC236}">
                <a16:creationId xmlns:a16="http://schemas.microsoft.com/office/drawing/2014/main" id="{D21AF895-79B6-D1A5-63FF-3E4FDF5252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B42E6-881E-0540-3D6F-69B83DAA9873}"/>
              </a:ext>
            </a:extLst>
          </p:cNvPr>
          <p:cNvSpPr>
            <a:spLocks noGrp="1"/>
          </p:cNvSpPr>
          <p:nvPr>
            <p:ph type="sldNum" sz="quarter" idx="12"/>
          </p:nvPr>
        </p:nvSpPr>
        <p:spPr/>
        <p:txBody>
          <a:bodyPr/>
          <a:lstStyle/>
          <a:p>
            <a:fld id="{F8BA5AD4-84C0-4219-81D9-3C1F78CF4F63}" type="slidenum">
              <a:rPr lang="en-US" smtClean="0"/>
              <a:t>‹#›</a:t>
            </a:fld>
            <a:endParaRPr lang="en-US"/>
          </a:p>
        </p:txBody>
      </p:sp>
    </p:spTree>
    <p:extLst>
      <p:ext uri="{BB962C8B-B14F-4D97-AF65-F5344CB8AC3E}">
        <p14:creationId xmlns:p14="http://schemas.microsoft.com/office/powerpoint/2010/main" val="746854642"/>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C18152-C020-3299-23A0-018E494066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D6E5A-BB8F-D678-0043-B8D920CB11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E12CD-9942-C58B-6D4C-C8D5768877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9E9C94-C83F-4D7E-A996-C7805237BA59}" type="datetimeFigureOut">
              <a:rPr lang="en-US" smtClean="0"/>
              <a:t>8/30/2024</a:t>
            </a:fld>
            <a:endParaRPr lang="en-US"/>
          </a:p>
        </p:txBody>
      </p:sp>
      <p:sp>
        <p:nvSpPr>
          <p:cNvPr id="5" name="Footer Placeholder 4">
            <a:extLst>
              <a:ext uri="{FF2B5EF4-FFF2-40B4-BE49-F238E27FC236}">
                <a16:creationId xmlns:a16="http://schemas.microsoft.com/office/drawing/2014/main" id="{F5E46D09-7437-5C26-EE53-0E76649A62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B3B544-E0CE-A8FE-41A7-45116433A0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A5AD4-84C0-4219-81D9-3C1F78CF4F63}" type="slidenum">
              <a:rPr lang="en-US" smtClean="0"/>
              <a:t>‹#›</a:t>
            </a:fld>
            <a:endParaRPr lang="en-US"/>
          </a:p>
        </p:txBody>
      </p:sp>
    </p:spTree>
    <p:extLst>
      <p:ext uri="{BB962C8B-B14F-4D97-AF65-F5344CB8AC3E}">
        <p14:creationId xmlns:p14="http://schemas.microsoft.com/office/powerpoint/2010/main" val="465340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with medium confidence">
            <a:extLst>
              <a:ext uri="{FF2B5EF4-FFF2-40B4-BE49-F238E27FC236}">
                <a16:creationId xmlns:a16="http://schemas.microsoft.com/office/drawing/2014/main" id="{B9210E39-F6BA-D1F6-1835-061216B35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17" name="Content Placeholder 3">
            <a:extLst>
              <a:ext uri="{FF2B5EF4-FFF2-40B4-BE49-F238E27FC236}">
                <a16:creationId xmlns:a16="http://schemas.microsoft.com/office/drawing/2014/main" id="{56177B5B-3929-9DF1-BD73-D3444A6CE311}"/>
              </a:ext>
            </a:extLst>
          </p:cNvPr>
          <p:cNvSpPr>
            <a:spLocks noGrp="1"/>
          </p:cNvSpPr>
          <p:nvPr>
            <p:ph idx="1"/>
          </p:nvPr>
        </p:nvSpPr>
        <p:spPr>
          <a:xfrm>
            <a:off x="6043176" y="1227267"/>
            <a:ext cx="5046293" cy="4916107"/>
          </a:xfrm>
        </p:spPr>
        <p:txBody>
          <a:bodyPr lIns="91440" tIns="45720" rIns="91440" bIns="45720" anchor="t">
            <a:noAutofit/>
          </a:bodyPr>
          <a:lstStyle/>
          <a:p>
            <a:endParaRPr lang="en-US" b="1">
              <a:ea typeface="Calibri" panose="020F0502020204030204"/>
              <a:cs typeface="Calibri" panose="020F0502020204030204"/>
            </a:endParaRPr>
          </a:p>
          <a:p>
            <a:endParaRPr lang="en-US">
              <a:ea typeface="Calibri" panose="020F0502020204030204"/>
              <a:cs typeface="Calibri" panose="020F0502020204030204"/>
            </a:endParaRPr>
          </a:p>
        </p:txBody>
      </p:sp>
      <p:sp>
        <p:nvSpPr>
          <p:cNvPr id="3" name="Title 5">
            <a:extLst>
              <a:ext uri="{FF2B5EF4-FFF2-40B4-BE49-F238E27FC236}">
                <a16:creationId xmlns:a16="http://schemas.microsoft.com/office/drawing/2014/main" id="{87FFBFA3-44D1-AB10-3D8B-AD0FA78C3927}"/>
              </a:ext>
            </a:extLst>
          </p:cNvPr>
          <p:cNvSpPr txBox="1">
            <a:spLocks/>
          </p:cNvSpPr>
          <p:nvPr/>
        </p:nvSpPr>
        <p:spPr>
          <a:xfrm>
            <a:off x="700087" y="248557"/>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US">
                <a:ea typeface="+mj-lt"/>
                <a:cs typeface="+mj-lt"/>
              </a:rPr>
              <a:t>SCHOOL OF ARTS AND HUMANITIES</a:t>
            </a:r>
          </a:p>
          <a:p>
            <a:endParaRPr lang="en-US">
              <a:ea typeface="Calibri Light"/>
              <a:cs typeface="Calibri Light"/>
            </a:endParaRPr>
          </a:p>
        </p:txBody>
      </p:sp>
      <p:cxnSp>
        <p:nvCxnSpPr>
          <p:cNvPr id="5" name="Straight Connector 4">
            <a:extLst>
              <a:ext uri="{FF2B5EF4-FFF2-40B4-BE49-F238E27FC236}">
                <a16:creationId xmlns:a16="http://schemas.microsoft.com/office/drawing/2014/main" id="{405847D4-5495-4EA3-E71D-0A77A3FCC5A7}"/>
              </a:ext>
            </a:extLst>
          </p:cNvPr>
          <p:cNvCxnSpPr>
            <a:cxnSpLocks/>
          </p:cNvCxnSpPr>
          <p:nvPr/>
        </p:nvCxnSpPr>
        <p:spPr>
          <a:xfrm>
            <a:off x="787743" y="904490"/>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8B43614-FC19-33E0-2692-FB234AF543AD}"/>
              </a:ext>
            </a:extLst>
          </p:cNvPr>
          <p:cNvSpPr txBox="1"/>
          <p:nvPr/>
        </p:nvSpPr>
        <p:spPr>
          <a:xfrm>
            <a:off x="824752" y="1434352"/>
            <a:ext cx="5145741"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Calibri"/>
                <a:cs typeface="Calibri"/>
              </a:rPr>
              <a:t>Stockton Dance Program at the Palm Springs International Dance Festival</a:t>
            </a:r>
          </a:p>
          <a:p>
            <a:endParaRPr lang="en-US" sz="2400" b="1" dirty="0">
              <a:ea typeface="Calibri"/>
              <a:cs typeface="Calibri"/>
            </a:endParaRPr>
          </a:p>
          <a:p>
            <a:r>
              <a:rPr lang="en-US" sz="2000" dirty="0">
                <a:ea typeface="Calibri"/>
                <a:cs typeface="Calibri"/>
              </a:rPr>
              <a:t>This past semester, Dance faculty Caitlin </a:t>
            </a:r>
            <a:r>
              <a:rPr lang="en-US" sz="2000" dirty="0" err="1">
                <a:ea typeface="Calibri"/>
                <a:cs typeface="Calibri"/>
              </a:rPr>
              <a:t>Pittenger</a:t>
            </a:r>
            <a:r>
              <a:rPr lang="en-US" sz="2000" dirty="0">
                <a:ea typeface="Calibri"/>
                <a:cs typeface="Calibri"/>
              </a:rPr>
              <a:t> and Beau Hancock, along with seven students of the Stockton Dance Company, were invited to attend the Palm Springs International Dance Festival in Palm Springs, California. As performers, </a:t>
            </a:r>
            <a:r>
              <a:rPr lang="en-US" sz="2000" dirty="0" err="1">
                <a:ea typeface="Calibri"/>
                <a:cs typeface="Calibri"/>
              </a:rPr>
              <a:t>Pittenger</a:t>
            </a:r>
            <a:r>
              <a:rPr lang="en-US" sz="2000" dirty="0">
                <a:ea typeface="Calibri"/>
                <a:cs typeface="Calibri"/>
              </a:rPr>
              <a:t> and Hancock had shared the stage in the past. Still, the Palm Spring International Dance Festival was the first time they collaborated as choreographers as they set a piece on the Nickerson-Rossi Dance Company.</a:t>
            </a:r>
            <a:endParaRPr lang="en-US" sz="2400" b="1" dirty="0">
              <a:ea typeface="Calibri"/>
              <a:cs typeface="Calibri"/>
            </a:endParaRPr>
          </a:p>
        </p:txBody>
      </p:sp>
      <p:pic>
        <p:nvPicPr>
          <p:cNvPr id="1028" name="Picture 4" descr="Professor Beau Hancock teaching at the Palm Springs International Dance Festival, photographed by Taso Papadakis">
            <a:extLst>
              <a:ext uri="{FF2B5EF4-FFF2-40B4-BE49-F238E27FC236}">
                <a16:creationId xmlns:a16="http://schemas.microsoft.com/office/drawing/2014/main" id="{A1B14D20-8924-55AF-C870-099AF0204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219" y="904490"/>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mpatico, featuring Stockton Dance Company, choreographed by Michael Nickerson-Rossi, photographed by Taso Papadakis">
            <a:extLst>
              <a:ext uri="{FF2B5EF4-FFF2-40B4-BE49-F238E27FC236}">
                <a16:creationId xmlns:a16="http://schemas.microsoft.com/office/drawing/2014/main" id="{8EBBD749-0D85-D38D-EC51-FB8F8B5E2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8529" y="3809749"/>
            <a:ext cx="5654040"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42648"/>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ontent Placeholder 40">
            <a:extLst>
              <a:ext uri="{FF2B5EF4-FFF2-40B4-BE49-F238E27FC236}">
                <a16:creationId xmlns:a16="http://schemas.microsoft.com/office/drawing/2014/main" id="{301B6871-55C1-3833-1264-C88214FCAEA0}"/>
              </a:ext>
            </a:extLst>
          </p:cNvPr>
          <p:cNvSpPr>
            <a:spLocks noGrp="1"/>
          </p:cNvSpPr>
          <p:nvPr>
            <p:ph idx="1"/>
          </p:nvPr>
        </p:nvSpPr>
        <p:spPr>
          <a:xfrm>
            <a:off x="786117" y="1858648"/>
            <a:ext cx="5094673" cy="4273676"/>
          </a:xfrm>
        </p:spPr>
        <p:txBody>
          <a:bodyPr lIns="91440" tIns="45720" rIns="91440" bIns="45720" anchor="t">
            <a:noAutofit/>
          </a:bodyPr>
          <a:lstStyle/>
          <a:p>
            <a:pPr>
              <a:spcBef>
                <a:spcPts val="0"/>
              </a:spcBef>
            </a:pPr>
            <a:endParaRPr lang="en-US" sz="2000">
              <a:ea typeface="+mn-lt"/>
              <a:cs typeface="+mn-lt"/>
            </a:endParaRPr>
          </a:p>
          <a:p>
            <a:pPr>
              <a:spcBef>
                <a:spcPts val="0"/>
              </a:spcBef>
            </a:pPr>
            <a:endParaRPr lang="en-US" sz="2000">
              <a:ea typeface="+mn-lt"/>
              <a:cs typeface="+mn-lt"/>
            </a:endParaRPr>
          </a:p>
        </p:txBody>
      </p:sp>
      <p:pic>
        <p:nvPicPr>
          <p:cNvPr id="12" name="Picture 11" descr="Shape&#10;&#10;Description automatically generated with medium confidence">
            <a:extLst>
              <a:ext uri="{FF2B5EF4-FFF2-40B4-BE49-F238E27FC236}">
                <a16:creationId xmlns:a16="http://schemas.microsoft.com/office/drawing/2014/main" id="{5E2C64D5-9737-4622-92E6-D50C46BC2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5" name="Title 5">
            <a:extLst>
              <a:ext uri="{FF2B5EF4-FFF2-40B4-BE49-F238E27FC236}">
                <a16:creationId xmlns:a16="http://schemas.microsoft.com/office/drawing/2014/main" id="{1C6A44E4-75D0-7D47-4A4B-4EAA065D2839}"/>
              </a:ext>
            </a:extLst>
          </p:cNvPr>
          <p:cNvSpPr txBox="1">
            <a:spLocks/>
          </p:cNvSpPr>
          <p:nvPr/>
        </p:nvSpPr>
        <p:spPr>
          <a:xfrm>
            <a:off x="700087" y="248557"/>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gn="ctr"/>
            <a:r>
              <a:rPr lang="en-US" sz="3200"/>
              <a:t>school of general studies and graduate education</a:t>
            </a:r>
          </a:p>
        </p:txBody>
      </p:sp>
      <p:cxnSp>
        <p:nvCxnSpPr>
          <p:cNvPr id="9" name="Straight Connector 8">
            <a:extLst>
              <a:ext uri="{FF2B5EF4-FFF2-40B4-BE49-F238E27FC236}">
                <a16:creationId xmlns:a16="http://schemas.microsoft.com/office/drawing/2014/main" id="{F62E94C2-359B-51E9-9280-4402565D5B4D}"/>
              </a:ext>
            </a:extLst>
          </p:cNvPr>
          <p:cNvCxnSpPr>
            <a:cxnSpLocks/>
          </p:cNvCxnSpPr>
          <p:nvPr/>
        </p:nvCxnSpPr>
        <p:spPr>
          <a:xfrm>
            <a:off x="833379" y="970271"/>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F7F8A64-F477-BE71-5A22-BFAD6DBDB25A}"/>
              </a:ext>
            </a:extLst>
          </p:cNvPr>
          <p:cNvSpPr txBox="1"/>
          <p:nvPr/>
        </p:nvSpPr>
        <p:spPr>
          <a:xfrm>
            <a:off x="6559855" y="1709814"/>
            <a:ext cx="532503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Medieval Marketplace</a:t>
            </a:r>
            <a:r>
              <a:rPr lang="en-US" sz="2000" b="1">
                <a:cs typeface="Calibri"/>
              </a:rPr>
              <a:t> </a:t>
            </a:r>
          </a:p>
          <a:p>
            <a:endParaRPr lang="en-US" b="1">
              <a:cs typeface="Calibri"/>
            </a:endParaRPr>
          </a:p>
          <a:p>
            <a:r>
              <a:rPr lang="en-US" sz="2000">
                <a:cs typeface="Calibri"/>
              </a:rPr>
              <a:t>Geoffrey Gust, Associate Professor of Critical Thinking &amp; First Year Studies hosts the Medieval Marketplace to give students the opportunity to "connect with the past" by learning lessons in sword fighting and archery, present class projects, and see replicas of medieval armor and weapons.</a:t>
            </a:r>
            <a:endParaRPr lang="en-US" sz="2000" b="1">
              <a:cs typeface="Calibri"/>
            </a:endParaRPr>
          </a:p>
          <a:p>
            <a:endParaRPr lang="en-US" b="1">
              <a:cs typeface="Calibri"/>
            </a:endParaRPr>
          </a:p>
        </p:txBody>
      </p:sp>
      <p:pic>
        <p:nvPicPr>
          <p:cNvPr id="3" name="Picture 3" descr="A picture containing outdoor, sky, person, tree&#10;&#10;Description automatically generated">
            <a:extLst>
              <a:ext uri="{FF2B5EF4-FFF2-40B4-BE49-F238E27FC236}">
                <a16:creationId xmlns:a16="http://schemas.microsoft.com/office/drawing/2014/main" id="{3DA3F5CF-956E-A947-A2A1-BE77EF672392}"/>
              </a:ext>
            </a:extLst>
          </p:cNvPr>
          <p:cNvPicPr>
            <a:picLocks noChangeAspect="1"/>
          </p:cNvPicPr>
          <p:nvPr/>
        </p:nvPicPr>
        <p:blipFill>
          <a:blip r:embed="rId4"/>
          <a:stretch>
            <a:fillRect/>
          </a:stretch>
        </p:blipFill>
        <p:spPr>
          <a:xfrm>
            <a:off x="410066" y="1158184"/>
            <a:ext cx="4204447" cy="2807097"/>
          </a:xfrm>
          <a:prstGeom prst="rect">
            <a:avLst/>
          </a:prstGeom>
        </p:spPr>
      </p:pic>
      <p:pic>
        <p:nvPicPr>
          <p:cNvPr id="6" name="Picture 6">
            <a:extLst>
              <a:ext uri="{FF2B5EF4-FFF2-40B4-BE49-F238E27FC236}">
                <a16:creationId xmlns:a16="http://schemas.microsoft.com/office/drawing/2014/main" id="{BE510187-6EEA-58FF-C3BD-99E1386CE64D}"/>
              </a:ext>
            </a:extLst>
          </p:cNvPr>
          <p:cNvPicPr>
            <a:picLocks noChangeAspect="1"/>
          </p:cNvPicPr>
          <p:nvPr/>
        </p:nvPicPr>
        <p:blipFill>
          <a:blip r:embed="rId5"/>
          <a:stretch>
            <a:fillRect/>
          </a:stretch>
        </p:blipFill>
        <p:spPr>
          <a:xfrm>
            <a:off x="2089456" y="3616988"/>
            <a:ext cx="3792070" cy="2519082"/>
          </a:xfrm>
          <a:prstGeom prst="rect">
            <a:avLst/>
          </a:prstGeom>
        </p:spPr>
      </p:pic>
    </p:spTree>
    <p:extLst>
      <p:ext uri="{BB962C8B-B14F-4D97-AF65-F5344CB8AC3E}">
        <p14:creationId xmlns:p14="http://schemas.microsoft.com/office/powerpoint/2010/main" val="1191829411"/>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99354402-4D26-4878-825E-0A1DCE0589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7" name="Title 5">
            <a:extLst>
              <a:ext uri="{FF2B5EF4-FFF2-40B4-BE49-F238E27FC236}">
                <a16:creationId xmlns:a16="http://schemas.microsoft.com/office/drawing/2014/main" id="{B5617F2B-3E1E-8807-5056-581BA519DEF3}"/>
              </a:ext>
            </a:extLst>
          </p:cNvPr>
          <p:cNvSpPr txBox="1">
            <a:spLocks/>
          </p:cNvSpPr>
          <p:nvPr/>
        </p:nvSpPr>
        <p:spPr>
          <a:xfrm>
            <a:off x="700087" y="248557"/>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gn="ctr"/>
            <a:r>
              <a:rPr lang="en-US" sz="3600"/>
              <a:t>school of natural sciences and mathematics</a:t>
            </a:r>
          </a:p>
        </p:txBody>
      </p:sp>
      <p:cxnSp>
        <p:nvCxnSpPr>
          <p:cNvPr id="12" name="Straight Connector 11">
            <a:extLst>
              <a:ext uri="{FF2B5EF4-FFF2-40B4-BE49-F238E27FC236}">
                <a16:creationId xmlns:a16="http://schemas.microsoft.com/office/drawing/2014/main" id="{F1DC27D4-2CFE-5C59-0203-9B5D9C6103D2}"/>
              </a:ext>
            </a:extLst>
          </p:cNvPr>
          <p:cNvCxnSpPr>
            <a:cxnSpLocks/>
          </p:cNvCxnSpPr>
          <p:nvPr/>
        </p:nvCxnSpPr>
        <p:spPr>
          <a:xfrm>
            <a:off x="787743" y="904490"/>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3AAA591-B264-94D6-626E-8A172ABEE5E0}"/>
              </a:ext>
            </a:extLst>
          </p:cNvPr>
          <p:cNvSpPr txBox="1"/>
          <p:nvPr/>
        </p:nvSpPr>
        <p:spPr>
          <a:xfrm>
            <a:off x="5800437" y="904490"/>
            <a:ext cx="5853544"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Professor makes Higbee Beach living classroom</a:t>
            </a:r>
            <a:endParaRPr lang="en-US" sz="2400" b="1" dirty="0">
              <a:solidFill>
                <a:srgbClr val="000000"/>
              </a:solidFill>
              <a:cs typeface="Calibri"/>
            </a:endParaRPr>
          </a:p>
          <a:p>
            <a:endParaRPr lang="en-US" dirty="0">
              <a:solidFill>
                <a:srgbClr val="252525"/>
              </a:solidFill>
              <a:cs typeface="Calibri"/>
            </a:endParaRPr>
          </a:p>
          <a:p>
            <a:r>
              <a:rPr lang="en-US" dirty="0">
                <a:solidFill>
                  <a:srgbClr val="252525"/>
                </a:solidFill>
                <a:cs typeface="Calibri"/>
              </a:rPr>
              <a:t>During fall migration, warblers, raptors and monarch butterflies traveling down the East Coast funnel through the Cape May peninsula. </a:t>
            </a:r>
          </a:p>
          <a:p>
            <a:r>
              <a:rPr lang="en-US" dirty="0">
                <a:solidFill>
                  <a:srgbClr val="252525"/>
                </a:solidFill>
                <a:cs typeface="Calibri"/>
              </a:rPr>
              <a:t>Jason Kelsey and students in his Coastal Ecosystems class followed a sliver of their migratory route to learn more about habitats and differences in natural and developed coastlines.</a:t>
            </a:r>
          </a:p>
          <a:p>
            <a:r>
              <a:rPr lang="en-US" dirty="0">
                <a:solidFill>
                  <a:srgbClr val="252525"/>
                </a:solidFill>
                <a:cs typeface="Calibri"/>
              </a:rPr>
              <a:t>With Cape May on National Geographic’s top 10 list of birding destinations in the world, students packed binoculars for the field trip. </a:t>
            </a:r>
          </a:p>
          <a:p>
            <a:r>
              <a:rPr lang="en-US" dirty="0">
                <a:solidFill>
                  <a:srgbClr val="252525"/>
                </a:solidFill>
                <a:cs typeface="Calibri"/>
              </a:rPr>
              <a:t>The class, part of Stockton University’s Coastal Zone Management master’s degree program, met at Higbee Beach Wildlife Management Area to explore the natural </a:t>
            </a:r>
            <a:r>
              <a:rPr lang="en-US" dirty="0" err="1">
                <a:solidFill>
                  <a:srgbClr val="252525"/>
                </a:solidFill>
                <a:cs typeface="Calibri"/>
              </a:rPr>
              <a:t>bayshore</a:t>
            </a:r>
            <a:r>
              <a:rPr lang="en-US" dirty="0">
                <a:solidFill>
                  <a:srgbClr val="252525"/>
                </a:solidFill>
                <a:cs typeface="Calibri"/>
              </a:rPr>
              <a:t> and then took a short drive downtown to look at how beach engineering can reshape the coast. </a:t>
            </a:r>
          </a:p>
        </p:txBody>
      </p:sp>
      <p:sp>
        <p:nvSpPr>
          <p:cNvPr id="8" name="TextBox 7">
            <a:extLst>
              <a:ext uri="{FF2B5EF4-FFF2-40B4-BE49-F238E27FC236}">
                <a16:creationId xmlns:a16="http://schemas.microsoft.com/office/drawing/2014/main" id="{03A2A544-BB35-1918-6034-0EF738A4D530}"/>
              </a:ext>
            </a:extLst>
          </p:cNvPr>
          <p:cNvSpPr txBox="1"/>
          <p:nvPr/>
        </p:nvSpPr>
        <p:spPr>
          <a:xfrm>
            <a:off x="700087" y="4826572"/>
            <a:ext cx="5237227" cy="923330"/>
          </a:xfrm>
          <a:prstGeom prst="rect">
            <a:avLst/>
          </a:prstGeom>
          <a:noFill/>
        </p:spPr>
        <p:txBody>
          <a:bodyPr wrap="square" rtlCol="0">
            <a:spAutoFit/>
          </a:bodyPr>
          <a:lstStyle/>
          <a:p>
            <a:r>
              <a:rPr lang="en-US" sz="1800" b="1" dirty="0">
                <a:cs typeface="Calibri"/>
              </a:rPr>
              <a:t>Stockton University students get a lesson in local ecosystems on Cape May Canal </a:t>
            </a:r>
          </a:p>
          <a:p>
            <a:endParaRPr lang="en-US" dirty="0"/>
          </a:p>
        </p:txBody>
      </p:sp>
      <p:pic>
        <p:nvPicPr>
          <p:cNvPr id="5124" name="Picture 4">
            <a:extLst>
              <a:ext uri="{FF2B5EF4-FFF2-40B4-BE49-F238E27FC236}">
                <a16:creationId xmlns:a16="http://schemas.microsoft.com/office/drawing/2014/main" id="{B58DCBC0-6FB2-D895-EC08-1187E78168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019" y="1058749"/>
            <a:ext cx="5120640" cy="3413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971302"/>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looking at a machine&#10;&#10;Description automatically generated">
            <a:extLst>
              <a:ext uri="{FF2B5EF4-FFF2-40B4-BE49-F238E27FC236}">
                <a16:creationId xmlns:a16="http://schemas.microsoft.com/office/drawing/2014/main" id="{FE75F42B-8676-3EEA-722C-5EAAA935810C}"/>
              </a:ext>
            </a:extLst>
          </p:cNvPr>
          <p:cNvPicPr>
            <a:picLocks noGrp="1" noChangeAspect="1"/>
          </p:cNvPicPr>
          <p:nvPr>
            <p:ph idx="1"/>
          </p:nvPr>
        </p:nvPicPr>
        <p:blipFill>
          <a:blip r:embed="rId3"/>
          <a:stretch>
            <a:fillRect/>
          </a:stretch>
        </p:blipFill>
        <p:spPr>
          <a:xfrm>
            <a:off x="6469379" y="4298925"/>
            <a:ext cx="4915262" cy="2028705"/>
          </a:xfrm>
        </p:spPr>
      </p:pic>
      <p:pic>
        <p:nvPicPr>
          <p:cNvPr id="10" name="Picture 9" descr="Shape&#10;&#10;Description automatically generated with medium confidence">
            <a:extLst>
              <a:ext uri="{FF2B5EF4-FFF2-40B4-BE49-F238E27FC236}">
                <a16:creationId xmlns:a16="http://schemas.microsoft.com/office/drawing/2014/main" id="{99354402-4D26-4878-825E-0A1DCE0589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7" name="Title 5">
            <a:extLst>
              <a:ext uri="{FF2B5EF4-FFF2-40B4-BE49-F238E27FC236}">
                <a16:creationId xmlns:a16="http://schemas.microsoft.com/office/drawing/2014/main" id="{B5617F2B-3E1E-8807-5056-581BA519DEF3}"/>
              </a:ext>
            </a:extLst>
          </p:cNvPr>
          <p:cNvSpPr txBox="1">
            <a:spLocks/>
          </p:cNvSpPr>
          <p:nvPr/>
        </p:nvSpPr>
        <p:spPr>
          <a:xfrm>
            <a:off x="700087" y="248557"/>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gn="ctr"/>
            <a:r>
              <a:rPr lang="en-US" sz="3600"/>
              <a:t>school of natural sciences and mathematics</a:t>
            </a:r>
          </a:p>
        </p:txBody>
      </p:sp>
      <p:cxnSp>
        <p:nvCxnSpPr>
          <p:cNvPr id="12" name="Straight Connector 11">
            <a:extLst>
              <a:ext uri="{FF2B5EF4-FFF2-40B4-BE49-F238E27FC236}">
                <a16:creationId xmlns:a16="http://schemas.microsoft.com/office/drawing/2014/main" id="{F1DC27D4-2CFE-5C59-0203-9B5D9C6103D2}"/>
              </a:ext>
            </a:extLst>
          </p:cNvPr>
          <p:cNvCxnSpPr>
            <a:cxnSpLocks/>
          </p:cNvCxnSpPr>
          <p:nvPr/>
        </p:nvCxnSpPr>
        <p:spPr>
          <a:xfrm>
            <a:off x="787743" y="904490"/>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4" descr="A group of people in a boat&#10;&#10;Description automatically generated">
            <a:extLst>
              <a:ext uri="{FF2B5EF4-FFF2-40B4-BE49-F238E27FC236}">
                <a16:creationId xmlns:a16="http://schemas.microsoft.com/office/drawing/2014/main" id="{B8CDAA0C-5473-4BC4-291C-D8143EC68274}"/>
              </a:ext>
            </a:extLst>
          </p:cNvPr>
          <p:cNvPicPr>
            <a:picLocks noChangeAspect="1"/>
          </p:cNvPicPr>
          <p:nvPr/>
        </p:nvPicPr>
        <p:blipFill>
          <a:blip r:embed="rId5"/>
          <a:stretch>
            <a:fillRect/>
          </a:stretch>
        </p:blipFill>
        <p:spPr>
          <a:xfrm>
            <a:off x="6640946" y="1051376"/>
            <a:ext cx="4567381" cy="3034976"/>
          </a:xfrm>
          <a:prstGeom prst="rect">
            <a:avLst/>
          </a:prstGeom>
        </p:spPr>
      </p:pic>
      <p:sp>
        <p:nvSpPr>
          <p:cNvPr id="5" name="TextBox 4">
            <a:extLst>
              <a:ext uri="{FF2B5EF4-FFF2-40B4-BE49-F238E27FC236}">
                <a16:creationId xmlns:a16="http://schemas.microsoft.com/office/drawing/2014/main" id="{FC7AACA3-393C-4F6C-5678-087D617F30FA}"/>
              </a:ext>
            </a:extLst>
          </p:cNvPr>
          <p:cNvSpPr txBox="1"/>
          <p:nvPr/>
        </p:nvSpPr>
        <p:spPr>
          <a:xfrm>
            <a:off x="704272" y="1166090"/>
            <a:ext cx="531090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52525"/>
                </a:solidFill>
                <a:latin typeface="Calibri"/>
                <a:ea typeface="Roboto"/>
                <a:cs typeface="Roboto"/>
              </a:rPr>
              <a:t>The National Oceanic and Atmospheric Administration (NOAA) awarded Stockton with a $1.4 million grant (with $300,000 matching from Stockton)</a:t>
            </a:r>
          </a:p>
          <a:p>
            <a:endParaRPr lang="en-US" sz="2400" b="1">
              <a:solidFill>
                <a:srgbClr val="252525"/>
              </a:solidFill>
              <a:latin typeface="Calibri"/>
              <a:ea typeface="Roboto"/>
              <a:cs typeface="Roboto"/>
            </a:endParaRPr>
          </a:p>
          <a:p>
            <a:r>
              <a:rPr lang="en-US" sz="2000">
                <a:solidFill>
                  <a:srgbClr val="252525"/>
                </a:solidFill>
                <a:latin typeface="Calibri"/>
                <a:ea typeface="Roboto"/>
                <a:cs typeface="Roboto"/>
              </a:rPr>
              <a:t>The award — one of the largest awarded to Stockton’s Marine Field Station — has two major components:</a:t>
            </a:r>
            <a:endParaRPr lang="en-US" sz="2000">
              <a:latin typeface="Calibri"/>
              <a:cs typeface="Calibri"/>
            </a:endParaRPr>
          </a:p>
          <a:p>
            <a:pPr marL="742950" lvl="1" indent="-285750">
              <a:buFont typeface="Arial"/>
              <a:buChar char="•"/>
            </a:pPr>
            <a:r>
              <a:rPr lang="en-US">
                <a:solidFill>
                  <a:srgbClr val="252525"/>
                </a:solidFill>
                <a:latin typeface="Calibri"/>
                <a:ea typeface="Roboto"/>
                <a:cs typeface="Roboto"/>
              </a:rPr>
              <a:t>Expanding a program with local fishing industries to identify and remove lost fishing and aquaculture gear in South Jersey waterways</a:t>
            </a:r>
          </a:p>
          <a:p>
            <a:pPr marL="742950" lvl="1" indent="-285750">
              <a:buFont typeface="Arial"/>
              <a:buChar char="•"/>
            </a:pPr>
            <a:r>
              <a:rPr lang="en-US">
                <a:solidFill>
                  <a:srgbClr val="252525"/>
                </a:solidFill>
                <a:latin typeface="Calibri"/>
                <a:ea typeface="Roboto"/>
                <a:cs typeface="Roboto"/>
              </a:rPr>
              <a:t>Cataloging abandoned watercraft in New Jersey and removing 15-25 target vessels.</a:t>
            </a:r>
            <a:endParaRPr lang="en-US">
              <a:latin typeface="Calibri"/>
              <a:cs typeface="Calibri" panose="020F0502020204030204"/>
            </a:endParaRPr>
          </a:p>
        </p:txBody>
      </p:sp>
    </p:spTree>
    <p:extLst>
      <p:ext uri="{BB962C8B-B14F-4D97-AF65-F5344CB8AC3E}">
        <p14:creationId xmlns:p14="http://schemas.microsoft.com/office/powerpoint/2010/main" val="2166371580"/>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ontent Placeholder 40">
            <a:extLst>
              <a:ext uri="{FF2B5EF4-FFF2-40B4-BE49-F238E27FC236}">
                <a16:creationId xmlns:a16="http://schemas.microsoft.com/office/drawing/2014/main" id="{301B6871-55C1-3833-1264-C88214FCAEA0}"/>
              </a:ext>
            </a:extLst>
          </p:cNvPr>
          <p:cNvSpPr>
            <a:spLocks noGrp="1"/>
          </p:cNvSpPr>
          <p:nvPr>
            <p:ph idx="1"/>
          </p:nvPr>
        </p:nvSpPr>
        <p:spPr>
          <a:xfrm>
            <a:off x="6485917" y="2130875"/>
            <a:ext cx="5094673" cy="4273676"/>
          </a:xfrm>
        </p:spPr>
        <p:txBody>
          <a:bodyPr lIns="91440" tIns="45720" rIns="91440" bIns="45720" anchor="t">
            <a:noAutofit/>
          </a:bodyPr>
          <a:lstStyle/>
          <a:p>
            <a:pPr>
              <a:spcBef>
                <a:spcPts val="0"/>
              </a:spcBef>
            </a:pPr>
            <a:endParaRPr lang="en-US" sz="2000">
              <a:ea typeface="+mn-lt"/>
              <a:cs typeface="+mn-lt"/>
            </a:endParaRPr>
          </a:p>
          <a:p>
            <a:pPr>
              <a:spcBef>
                <a:spcPts val="0"/>
              </a:spcBef>
            </a:pPr>
            <a:endParaRPr lang="en-US" sz="2000">
              <a:ea typeface="+mn-lt"/>
              <a:cs typeface="+mn-lt"/>
            </a:endParaRPr>
          </a:p>
        </p:txBody>
      </p:sp>
      <p:pic>
        <p:nvPicPr>
          <p:cNvPr id="12" name="Picture 11" descr="Shape&#10;&#10;Description automatically generated with medium confidence">
            <a:extLst>
              <a:ext uri="{FF2B5EF4-FFF2-40B4-BE49-F238E27FC236}">
                <a16:creationId xmlns:a16="http://schemas.microsoft.com/office/drawing/2014/main" id="{5E2C64D5-9737-4622-92E6-D50C46BC2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5" name="Title 5">
            <a:extLst>
              <a:ext uri="{FF2B5EF4-FFF2-40B4-BE49-F238E27FC236}">
                <a16:creationId xmlns:a16="http://schemas.microsoft.com/office/drawing/2014/main" id="{1C6A44E4-75D0-7D47-4A4B-4EAA065D2839}"/>
              </a:ext>
            </a:extLst>
          </p:cNvPr>
          <p:cNvSpPr txBox="1">
            <a:spLocks/>
          </p:cNvSpPr>
          <p:nvPr/>
        </p:nvSpPr>
        <p:spPr>
          <a:xfrm>
            <a:off x="700087" y="248557"/>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US" sz="3200">
                <a:ea typeface="Calibri Light"/>
                <a:cs typeface="Calibri Light"/>
              </a:rPr>
              <a:t>Hammonton – Kramer Hall</a:t>
            </a:r>
          </a:p>
        </p:txBody>
      </p:sp>
      <p:cxnSp>
        <p:nvCxnSpPr>
          <p:cNvPr id="9" name="Straight Connector 8">
            <a:extLst>
              <a:ext uri="{FF2B5EF4-FFF2-40B4-BE49-F238E27FC236}">
                <a16:creationId xmlns:a16="http://schemas.microsoft.com/office/drawing/2014/main" id="{F62E94C2-359B-51E9-9280-4402565D5B4D}"/>
              </a:ext>
            </a:extLst>
          </p:cNvPr>
          <p:cNvCxnSpPr>
            <a:cxnSpLocks/>
          </p:cNvCxnSpPr>
          <p:nvPr/>
        </p:nvCxnSpPr>
        <p:spPr>
          <a:xfrm>
            <a:off x="833379" y="970271"/>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CC0E4E8-19D5-CD55-54D4-1317BC283901}"/>
              </a:ext>
            </a:extLst>
          </p:cNvPr>
          <p:cNvSpPr txBox="1"/>
          <p:nvPr/>
        </p:nvSpPr>
        <p:spPr>
          <a:xfrm>
            <a:off x="6489768" y="1909074"/>
            <a:ext cx="5468470" cy="2985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ea typeface="Calibri"/>
                <a:cs typeface="Calibri"/>
              </a:rPr>
              <a:t>Stockton University in Hammonton at Kramer Hall</a:t>
            </a:r>
          </a:p>
          <a:p>
            <a:endParaRPr lang="en-US" sz="2000">
              <a:ea typeface="Calibri"/>
              <a:cs typeface="Calibri"/>
            </a:endParaRPr>
          </a:p>
          <a:p>
            <a:r>
              <a:rPr lang="en-US" sz="2000">
                <a:ea typeface="Calibri"/>
                <a:cs typeface="Calibri"/>
              </a:rPr>
              <a:t>For </a:t>
            </a:r>
            <a:r>
              <a:rPr lang="en-US" sz="2000" dirty="0">
                <a:ea typeface="Calibri"/>
                <a:cs typeface="Calibri"/>
              </a:rPr>
              <a:t>the past 11 years Stockton's Hammonton Location, Kramer Hall has held over 200 courses with 4,000 enrollments.  It hosts graduate programs such as Counseling and Data Science and Strategic Analytics and is home to the Noyes Museum of Art.</a:t>
            </a:r>
          </a:p>
        </p:txBody>
      </p:sp>
      <p:pic>
        <p:nvPicPr>
          <p:cNvPr id="3" name="Picture 3" descr="A picture containing text, building, outdoor, sky&#10;&#10;Description automatically generated">
            <a:extLst>
              <a:ext uri="{FF2B5EF4-FFF2-40B4-BE49-F238E27FC236}">
                <a16:creationId xmlns:a16="http://schemas.microsoft.com/office/drawing/2014/main" id="{80F8B4CC-5693-AC80-5E00-FA592E0B3C5A}"/>
              </a:ext>
            </a:extLst>
          </p:cNvPr>
          <p:cNvPicPr>
            <a:picLocks noChangeAspect="1"/>
          </p:cNvPicPr>
          <p:nvPr/>
        </p:nvPicPr>
        <p:blipFill>
          <a:blip r:embed="rId4"/>
          <a:stretch>
            <a:fillRect/>
          </a:stretch>
        </p:blipFill>
        <p:spPr>
          <a:xfrm>
            <a:off x="308875" y="2171660"/>
            <a:ext cx="5782234" cy="2593463"/>
          </a:xfrm>
          <a:prstGeom prst="rect">
            <a:avLst/>
          </a:prstGeom>
        </p:spPr>
      </p:pic>
    </p:spTree>
    <p:extLst>
      <p:ext uri="{BB962C8B-B14F-4D97-AF65-F5344CB8AC3E}">
        <p14:creationId xmlns:p14="http://schemas.microsoft.com/office/powerpoint/2010/main" val="4254595451"/>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99354402-4D26-4878-825E-0A1DCE0589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7" name="Title 5">
            <a:extLst>
              <a:ext uri="{FF2B5EF4-FFF2-40B4-BE49-F238E27FC236}">
                <a16:creationId xmlns:a16="http://schemas.microsoft.com/office/drawing/2014/main" id="{B5617F2B-3E1E-8807-5056-581BA519DEF3}"/>
              </a:ext>
            </a:extLst>
          </p:cNvPr>
          <p:cNvSpPr txBox="1">
            <a:spLocks/>
          </p:cNvSpPr>
          <p:nvPr/>
        </p:nvSpPr>
        <p:spPr>
          <a:xfrm>
            <a:off x="700087" y="248557"/>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US" sz="3600"/>
              <a:t>school of natural sciences and mathematics</a:t>
            </a:r>
          </a:p>
        </p:txBody>
      </p:sp>
      <p:cxnSp>
        <p:nvCxnSpPr>
          <p:cNvPr id="12" name="Straight Connector 11">
            <a:extLst>
              <a:ext uri="{FF2B5EF4-FFF2-40B4-BE49-F238E27FC236}">
                <a16:creationId xmlns:a16="http://schemas.microsoft.com/office/drawing/2014/main" id="{F1DC27D4-2CFE-5C59-0203-9B5D9C6103D2}"/>
              </a:ext>
            </a:extLst>
          </p:cNvPr>
          <p:cNvCxnSpPr>
            <a:cxnSpLocks/>
          </p:cNvCxnSpPr>
          <p:nvPr/>
        </p:nvCxnSpPr>
        <p:spPr>
          <a:xfrm>
            <a:off x="787743" y="904490"/>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8304563-E30F-1EE0-C64F-E0B3B71D5E7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8" name="Content Placeholder 7">
            <a:extLst>
              <a:ext uri="{FF2B5EF4-FFF2-40B4-BE49-F238E27FC236}">
                <a16:creationId xmlns:a16="http://schemas.microsoft.com/office/drawing/2014/main" id="{EFC74F52-82DF-0D45-0F29-983381C72727}"/>
              </a:ext>
            </a:extLst>
          </p:cNvPr>
          <p:cNvSpPr>
            <a:spLocks noGrp="1"/>
          </p:cNvSpPr>
          <p:nvPr>
            <p:ph idx="1"/>
          </p:nvPr>
        </p:nvSpPr>
        <p:spPr>
          <a:xfrm>
            <a:off x="674230" y="1292580"/>
            <a:ext cx="5371763" cy="4660930"/>
          </a:xfrm>
        </p:spPr>
        <p:txBody>
          <a:bodyPr vert="horz" lIns="91440" tIns="45720" rIns="91440" bIns="45720" rtlCol="0" anchor="t">
            <a:normAutofit fontScale="92500" lnSpcReduction="20000"/>
          </a:bodyPr>
          <a:lstStyle/>
          <a:p>
            <a:pPr marL="0" indent="0">
              <a:buNone/>
            </a:pPr>
            <a:r>
              <a:rPr lang="en-US" sz="2400" b="1" dirty="0">
                <a:cs typeface="Calibri" panose="020F0502020204030204"/>
              </a:rPr>
              <a:t>Return of Coast Day Brings Lifelong Memories to Students</a:t>
            </a:r>
            <a:endParaRPr lang="en-US" sz="2000" dirty="0">
              <a:solidFill>
                <a:srgbClr val="252525"/>
              </a:solidFill>
              <a:ea typeface="+mn-lt"/>
              <a:cs typeface="+mn-lt"/>
            </a:endParaRPr>
          </a:p>
          <a:p>
            <a:pPr marL="0" indent="0">
              <a:buNone/>
            </a:pPr>
            <a:r>
              <a:rPr lang="en-US" sz="2000" dirty="0">
                <a:solidFill>
                  <a:srgbClr val="252525"/>
                </a:solidFill>
                <a:ea typeface="+mn-lt"/>
                <a:cs typeface="+mn-lt"/>
              </a:rPr>
              <a:t>Several classmates spent a morning at Coast Day, an event coordinated by Susanne </a:t>
            </a:r>
            <a:r>
              <a:rPr lang="en-US" sz="2000" dirty="0" err="1">
                <a:solidFill>
                  <a:srgbClr val="252525"/>
                </a:solidFill>
                <a:ea typeface="+mn-lt"/>
                <a:cs typeface="+mn-lt"/>
              </a:rPr>
              <a:t>Moskalski</a:t>
            </a:r>
            <a:r>
              <a:rPr lang="en-US" sz="2000" dirty="0">
                <a:solidFill>
                  <a:srgbClr val="252525"/>
                </a:solidFill>
                <a:ea typeface="+mn-lt"/>
                <a:cs typeface="+mn-lt"/>
              </a:rPr>
              <a:t>, associate professor of Marine Science, and held at John F. Scarpa Academic Center. Students from Atlantic City and Egg Harbor Township high schools checked out a variety of displays and exhibitors focusing on the theme of coastal change, conservation and resilience. The students also listened to a lecture about sea level rise, had the opportunity to take part in a craft with shells and even learned how to cast a fishing rod.</a:t>
            </a:r>
          </a:p>
          <a:p>
            <a:pPr marL="0" indent="0">
              <a:buNone/>
            </a:pPr>
            <a:r>
              <a:rPr lang="en-US" sz="2000" dirty="0">
                <a:solidFill>
                  <a:srgbClr val="252525"/>
                </a:solidFill>
                <a:ea typeface="+mn-lt"/>
                <a:cs typeface="+mn-lt"/>
              </a:rPr>
              <a:t>Using Coast Day to share that knowledge in a fun and interesting way is very important, said Amanda Norvell, the dean of the School of Natural Sciences and Mathematics.</a:t>
            </a:r>
            <a:endParaRPr lang="en-US" b="1" dirty="0">
              <a:cs typeface="Calibri" panose="020F0502020204030204"/>
            </a:endParaRPr>
          </a:p>
        </p:txBody>
      </p:sp>
      <p:pic>
        <p:nvPicPr>
          <p:cNvPr id="6146" name="Picture 2" descr="coast-day-2023-featured">
            <a:extLst>
              <a:ext uri="{FF2B5EF4-FFF2-40B4-BE49-F238E27FC236}">
                <a16:creationId xmlns:a16="http://schemas.microsoft.com/office/drawing/2014/main" id="{1E383C46-5E0C-F7DB-D4F6-E767158A7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6009" y="1178295"/>
            <a:ext cx="5923280" cy="24447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Yasira Sims">
            <a:extLst>
              <a:ext uri="{FF2B5EF4-FFF2-40B4-BE49-F238E27FC236}">
                <a16:creationId xmlns:a16="http://schemas.microsoft.com/office/drawing/2014/main" id="{C2EDE2F6-4CDD-9570-9953-A4B9C0F1A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5993" y="3856876"/>
            <a:ext cx="301752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oast day">
            <a:extLst>
              <a:ext uri="{FF2B5EF4-FFF2-40B4-BE49-F238E27FC236}">
                <a16:creationId xmlns:a16="http://schemas.microsoft.com/office/drawing/2014/main" id="{AA241B0C-6CB7-06AA-AD9B-377000B2FB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3209" y="3886879"/>
            <a:ext cx="2926080" cy="195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284154"/>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CB49578-65CC-61E1-E4AA-3FE32E750F12}"/>
              </a:ext>
            </a:extLst>
          </p:cNvPr>
          <p:cNvSpPr>
            <a:spLocks noGrp="1"/>
          </p:cNvSpPr>
          <p:nvPr>
            <p:ph idx="1"/>
          </p:nvPr>
        </p:nvSpPr>
        <p:spPr>
          <a:xfrm>
            <a:off x="459544" y="1560424"/>
            <a:ext cx="5069871" cy="4333440"/>
          </a:xfrm>
        </p:spPr>
        <p:txBody>
          <a:bodyPr lIns="91440" tIns="45720" rIns="91440" bIns="45720" anchor="t">
            <a:normAutofit fontScale="70000" lnSpcReduction="20000"/>
          </a:bodyPr>
          <a:lstStyle/>
          <a:p>
            <a:pPr marL="0" indent="0">
              <a:buNone/>
            </a:pPr>
            <a:r>
              <a:rPr lang="en-US" sz="3400" b="1" dirty="0">
                <a:ea typeface="Calibri" panose="020F0502020204030204"/>
                <a:cs typeface="Calibri" panose="020F0502020204030204"/>
              </a:rPr>
              <a:t>Criminal Justice Faculty &amp; Students Present &amp; Win Awards at The NEACJS Annual Conference</a:t>
            </a:r>
          </a:p>
          <a:p>
            <a:pPr marL="0" indent="0">
              <a:buNone/>
            </a:pPr>
            <a:r>
              <a:rPr lang="en-US" sz="2000" b="0" i="0" dirty="0">
                <a:solidFill>
                  <a:srgbClr val="333333"/>
                </a:solidFill>
                <a:effectLst/>
                <a:latin typeface="Calibri"/>
                <a:ea typeface="Roboto"/>
                <a:cs typeface="Roboto"/>
              </a:rPr>
              <a:t>In June 2024, Criminal Justice faculty and their students attended the 2024 annual Northeastern Academy of Criminal Justice Sciences (NEACJS). </a:t>
            </a:r>
          </a:p>
          <a:p>
            <a:pPr marL="0" indent="0">
              <a:buNone/>
            </a:pPr>
            <a:r>
              <a:rPr lang="en-US" sz="2000" b="0" i="0" dirty="0">
                <a:solidFill>
                  <a:srgbClr val="333333"/>
                </a:solidFill>
                <a:effectLst/>
                <a:latin typeface="Calibri"/>
                <a:ea typeface="Roboto"/>
                <a:cs typeface="Roboto"/>
              </a:rPr>
              <a:t>At the conference, Stockton's Criminal Justice Program students and faculty members received awards:</a:t>
            </a:r>
          </a:p>
          <a:p>
            <a:pPr marL="0" indent="0">
              <a:buNone/>
            </a:pPr>
            <a:r>
              <a:rPr lang="en-US" sz="2000" b="0" i="0" dirty="0">
                <a:solidFill>
                  <a:srgbClr val="333333"/>
                </a:solidFill>
                <a:effectLst/>
                <a:latin typeface="Calibri"/>
                <a:ea typeface="Roboto"/>
                <a:cs typeface="Roboto"/>
              </a:rPr>
              <a:t>MACJ student, Blake Cronin, received the Michael Israel Graduate Student Scholarship</a:t>
            </a:r>
          </a:p>
          <a:p>
            <a:pPr marL="0" indent="0">
              <a:buNone/>
            </a:pPr>
            <a:r>
              <a:rPr lang="en-US" sz="2000" b="0" i="0" dirty="0">
                <a:solidFill>
                  <a:srgbClr val="333333"/>
                </a:solidFill>
                <a:effectLst/>
                <a:latin typeface="Calibri"/>
                <a:ea typeface="Roboto"/>
                <a:cs typeface="Roboto"/>
              </a:rPr>
              <a:t>Recent MACJ graduate, Casey </a:t>
            </a:r>
            <a:r>
              <a:rPr lang="en-US" sz="2000" b="0" i="0" dirty="0" err="1">
                <a:solidFill>
                  <a:srgbClr val="333333"/>
                </a:solidFill>
                <a:effectLst/>
                <a:latin typeface="Calibri"/>
                <a:ea typeface="Roboto"/>
                <a:cs typeface="Roboto"/>
              </a:rPr>
              <a:t>Berchhold</a:t>
            </a:r>
            <a:r>
              <a:rPr lang="en-US" sz="2000" b="0" i="0" dirty="0">
                <a:solidFill>
                  <a:srgbClr val="333333"/>
                </a:solidFill>
                <a:effectLst/>
                <a:latin typeface="Calibri"/>
                <a:ea typeface="Roboto"/>
                <a:cs typeface="Roboto"/>
              </a:rPr>
              <a:t>, received the David Orrick Graduate Student Award for one of her final papers</a:t>
            </a:r>
          </a:p>
          <a:p>
            <a:pPr marL="0" indent="0">
              <a:buNone/>
            </a:pPr>
            <a:r>
              <a:rPr lang="en-US" sz="2000" b="0" i="0" dirty="0">
                <a:solidFill>
                  <a:srgbClr val="333333"/>
                </a:solidFill>
                <a:effectLst/>
                <a:latin typeface="Calibri"/>
                <a:ea typeface="Roboto"/>
                <a:cs typeface="Roboto"/>
              </a:rPr>
              <a:t>Distinguished Professor Christine </a:t>
            </a:r>
            <a:r>
              <a:rPr lang="en-US" sz="2000" b="0" i="0" dirty="0" err="1">
                <a:solidFill>
                  <a:srgbClr val="333333"/>
                </a:solidFill>
                <a:effectLst/>
                <a:latin typeface="Calibri"/>
                <a:ea typeface="Roboto"/>
                <a:cs typeface="Roboto"/>
              </a:rPr>
              <a:t>Tartaro</a:t>
            </a:r>
            <a:r>
              <a:rPr lang="en-US" sz="2000" b="0" i="0" dirty="0">
                <a:solidFill>
                  <a:srgbClr val="333333"/>
                </a:solidFill>
                <a:effectLst/>
                <a:latin typeface="Calibri"/>
                <a:ea typeface="Roboto"/>
                <a:cs typeface="Roboto"/>
              </a:rPr>
              <a:t>, and Assistant Professor </a:t>
            </a:r>
            <a:r>
              <a:rPr lang="en-US" sz="2000" b="0" i="0" dirty="0" err="1">
                <a:solidFill>
                  <a:srgbClr val="333333"/>
                </a:solidFill>
                <a:effectLst/>
                <a:latin typeface="Calibri"/>
                <a:ea typeface="Roboto"/>
                <a:cs typeface="Roboto"/>
              </a:rPr>
              <a:t>Ruibin</a:t>
            </a:r>
            <a:r>
              <a:rPr lang="en-US" sz="2000" b="0" i="0" dirty="0">
                <a:solidFill>
                  <a:srgbClr val="333333"/>
                </a:solidFill>
                <a:effectLst/>
                <a:latin typeface="Calibri"/>
                <a:ea typeface="Roboto"/>
                <a:cs typeface="Roboto"/>
              </a:rPr>
              <a:t> Lu were awarded the Sage/CJPR-NEACJS Policy Paper Award.</a:t>
            </a:r>
          </a:p>
          <a:p>
            <a:pPr marL="0" indent="0">
              <a:buNone/>
            </a:pPr>
            <a:r>
              <a:rPr lang="en-US" sz="2000" b="0" i="0" dirty="0">
                <a:solidFill>
                  <a:srgbClr val="333333"/>
                </a:solidFill>
                <a:effectLst/>
                <a:latin typeface="Calibri"/>
                <a:ea typeface="Roboto"/>
                <a:cs typeface="Roboto"/>
              </a:rPr>
              <a:t>Furthermore, other Criminal Justice faculty members and students presented their research.</a:t>
            </a:r>
          </a:p>
          <a:p>
            <a:pPr marL="0" indent="0">
              <a:buNone/>
            </a:pPr>
            <a:r>
              <a:rPr lang="en-US" sz="2000" b="0" i="0" dirty="0">
                <a:solidFill>
                  <a:srgbClr val="333333"/>
                </a:solidFill>
                <a:effectLst/>
                <a:latin typeface="Calibri"/>
                <a:ea typeface="Roboto"/>
                <a:cs typeface="Roboto"/>
              </a:rPr>
              <a:t>Congratulations to all the award winners and presenters!</a:t>
            </a:r>
            <a:endParaRPr lang="en-US" dirty="0">
              <a:solidFill>
                <a:srgbClr val="333333"/>
              </a:solidFill>
              <a:latin typeface="Calibri"/>
              <a:ea typeface="Roboto"/>
              <a:cs typeface="Roboto"/>
            </a:endParaRPr>
          </a:p>
        </p:txBody>
      </p:sp>
      <p:pic>
        <p:nvPicPr>
          <p:cNvPr id="10" name="Picture 9" descr="Shape&#10;&#10;Description automatically generated with medium confidence">
            <a:extLst>
              <a:ext uri="{FF2B5EF4-FFF2-40B4-BE49-F238E27FC236}">
                <a16:creationId xmlns:a16="http://schemas.microsoft.com/office/drawing/2014/main" id="{157CD009-95E8-404B-A73D-0227BB0C8D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6" name="Title 5">
            <a:extLst>
              <a:ext uri="{FF2B5EF4-FFF2-40B4-BE49-F238E27FC236}">
                <a16:creationId xmlns:a16="http://schemas.microsoft.com/office/drawing/2014/main" id="{AEA05D8D-3D28-4BBC-1B32-B0A71B2177AE}"/>
              </a:ext>
            </a:extLst>
          </p:cNvPr>
          <p:cNvSpPr txBox="1">
            <a:spLocks/>
          </p:cNvSpPr>
          <p:nvPr/>
        </p:nvSpPr>
        <p:spPr>
          <a:xfrm>
            <a:off x="700087" y="248557"/>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gn="ctr"/>
            <a:r>
              <a:rPr lang="en-US"/>
              <a:t>School of social and behavioral sciences</a:t>
            </a:r>
          </a:p>
        </p:txBody>
      </p:sp>
      <p:cxnSp>
        <p:nvCxnSpPr>
          <p:cNvPr id="13" name="Straight Connector 12">
            <a:extLst>
              <a:ext uri="{FF2B5EF4-FFF2-40B4-BE49-F238E27FC236}">
                <a16:creationId xmlns:a16="http://schemas.microsoft.com/office/drawing/2014/main" id="{68B9FEC9-AACC-703F-E8C7-4A273C4B208F}"/>
              </a:ext>
            </a:extLst>
          </p:cNvPr>
          <p:cNvCxnSpPr>
            <a:cxnSpLocks/>
          </p:cNvCxnSpPr>
          <p:nvPr/>
        </p:nvCxnSpPr>
        <p:spPr>
          <a:xfrm>
            <a:off x="787743" y="904490"/>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2" descr="criminal justice students ">
            <a:extLst>
              <a:ext uri="{FF2B5EF4-FFF2-40B4-BE49-F238E27FC236}">
                <a16:creationId xmlns:a16="http://schemas.microsoft.com/office/drawing/2014/main" id="{988A210D-5654-D4D1-56CB-0946F1F44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9415" y="1343173"/>
            <a:ext cx="646176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udents and teacher with award">
            <a:extLst>
              <a:ext uri="{FF2B5EF4-FFF2-40B4-BE49-F238E27FC236}">
                <a16:creationId xmlns:a16="http://schemas.microsoft.com/office/drawing/2014/main" id="{5B692A13-A686-4A9F-2F3E-78EE42A2F0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6538" y="4010173"/>
            <a:ext cx="33909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167996"/>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CB49578-65CC-61E1-E4AA-3FE32E750F12}"/>
              </a:ext>
            </a:extLst>
          </p:cNvPr>
          <p:cNvSpPr>
            <a:spLocks noGrp="1"/>
          </p:cNvSpPr>
          <p:nvPr>
            <p:ph idx="1"/>
          </p:nvPr>
        </p:nvSpPr>
        <p:spPr>
          <a:xfrm>
            <a:off x="334942" y="1346221"/>
            <a:ext cx="5957001" cy="4333440"/>
          </a:xfrm>
        </p:spPr>
        <p:txBody>
          <a:bodyPr lIns="91440" tIns="45720" rIns="91440" bIns="45720" anchor="t">
            <a:normAutofit/>
          </a:bodyPr>
          <a:lstStyle/>
          <a:p>
            <a:r>
              <a:rPr lang="en-US" sz="2800" b="1" dirty="0">
                <a:solidFill>
                  <a:srgbClr val="000000"/>
                </a:solidFill>
                <a:latin typeface="Calibri"/>
                <a:ea typeface="Calibri"/>
                <a:cs typeface="Calibri"/>
              </a:rPr>
              <a:t>Tina </a:t>
            </a:r>
            <a:r>
              <a:rPr lang="en-US" sz="2800" b="1" dirty="0" err="1">
                <a:solidFill>
                  <a:srgbClr val="000000"/>
                </a:solidFill>
                <a:latin typeface="Calibri"/>
                <a:ea typeface="Calibri"/>
                <a:cs typeface="Calibri"/>
              </a:rPr>
              <a:t>Zappile</a:t>
            </a:r>
            <a:r>
              <a:rPr lang="en-US" sz="2800" b="1" dirty="0">
                <a:solidFill>
                  <a:srgbClr val="000000"/>
                </a:solidFill>
                <a:latin typeface="Calibri"/>
                <a:ea typeface="Calibri"/>
                <a:cs typeface="Calibri"/>
              </a:rPr>
              <a:t>, Associate Professor of Political Science, is the New Director of the William J. Hughes Center</a:t>
            </a:r>
          </a:p>
          <a:p>
            <a:endParaRPr lang="en-US" sz="2800" b="1" dirty="0">
              <a:solidFill>
                <a:srgbClr val="000000"/>
              </a:solidFill>
              <a:latin typeface="Calibri"/>
              <a:ea typeface="Calibri"/>
              <a:cs typeface="Calibri"/>
            </a:endParaRPr>
          </a:p>
          <a:p>
            <a:endParaRPr lang="en-US" sz="2800" b="1" dirty="0">
              <a:solidFill>
                <a:srgbClr val="000000"/>
              </a:solidFill>
              <a:latin typeface="Calibri"/>
              <a:ea typeface="Calibri"/>
              <a:cs typeface="Calibri"/>
            </a:endParaRPr>
          </a:p>
          <a:p>
            <a:r>
              <a:rPr lang="en-US" sz="2800" b="1" dirty="0">
                <a:solidFill>
                  <a:srgbClr val="000000"/>
                </a:solidFill>
                <a:latin typeface="Calibri"/>
                <a:ea typeface="Calibri"/>
                <a:cs typeface="Calibri"/>
              </a:rPr>
              <a:t>This Summer 2024, Stockton CSI Summer Camp has entered its eighteenth year.</a:t>
            </a:r>
          </a:p>
          <a:p>
            <a:endParaRPr lang="en-US" sz="2400" b="1" dirty="0">
              <a:solidFill>
                <a:srgbClr val="000000"/>
              </a:solidFill>
              <a:latin typeface="Calibri"/>
              <a:ea typeface="Calibri"/>
              <a:cs typeface="Calibri"/>
            </a:endParaRPr>
          </a:p>
        </p:txBody>
      </p:sp>
      <p:pic>
        <p:nvPicPr>
          <p:cNvPr id="10" name="Picture 9" descr="Shape&#10;&#10;Description automatically generated with medium confidence">
            <a:extLst>
              <a:ext uri="{FF2B5EF4-FFF2-40B4-BE49-F238E27FC236}">
                <a16:creationId xmlns:a16="http://schemas.microsoft.com/office/drawing/2014/main" id="{157CD009-95E8-404B-A73D-0227BB0C8D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6" name="Title 5">
            <a:extLst>
              <a:ext uri="{FF2B5EF4-FFF2-40B4-BE49-F238E27FC236}">
                <a16:creationId xmlns:a16="http://schemas.microsoft.com/office/drawing/2014/main" id="{AEA05D8D-3D28-4BBC-1B32-B0A71B2177AE}"/>
              </a:ext>
            </a:extLst>
          </p:cNvPr>
          <p:cNvSpPr txBox="1">
            <a:spLocks/>
          </p:cNvSpPr>
          <p:nvPr/>
        </p:nvSpPr>
        <p:spPr>
          <a:xfrm>
            <a:off x="700087" y="248557"/>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gn="ctr"/>
            <a:r>
              <a:rPr lang="en-US"/>
              <a:t>Did you know?</a:t>
            </a:r>
          </a:p>
        </p:txBody>
      </p:sp>
      <p:cxnSp>
        <p:nvCxnSpPr>
          <p:cNvPr id="13" name="Straight Connector 12">
            <a:extLst>
              <a:ext uri="{FF2B5EF4-FFF2-40B4-BE49-F238E27FC236}">
                <a16:creationId xmlns:a16="http://schemas.microsoft.com/office/drawing/2014/main" id="{68B9FEC9-AACC-703F-E8C7-4A273C4B208F}"/>
              </a:ext>
            </a:extLst>
          </p:cNvPr>
          <p:cNvCxnSpPr>
            <a:cxnSpLocks/>
          </p:cNvCxnSpPr>
          <p:nvPr/>
        </p:nvCxnSpPr>
        <p:spPr>
          <a:xfrm>
            <a:off x="5242512" y="1011952"/>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9F739DD9-C5DD-4BD7-666C-D44DE7BF6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943" y="1178339"/>
            <a:ext cx="565404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227E8DE-1E09-4EB7-0829-608527A29618}"/>
              </a:ext>
            </a:extLst>
          </p:cNvPr>
          <p:cNvPicPr>
            <a:picLocks noChangeAspect="1"/>
          </p:cNvPicPr>
          <p:nvPr/>
        </p:nvPicPr>
        <p:blipFill rotWithShape="1">
          <a:blip r:embed="rId5"/>
          <a:srcRect l="25459" r="22932"/>
          <a:stretch/>
        </p:blipFill>
        <p:spPr>
          <a:xfrm>
            <a:off x="6477010" y="3631554"/>
            <a:ext cx="1867988" cy="2602230"/>
          </a:xfrm>
          <a:prstGeom prst="rect">
            <a:avLst/>
          </a:prstGeom>
        </p:spPr>
      </p:pic>
      <p:pic>
        <p:nvPicPr>
          <p:cNvPr id="3" name="Picture 2">
            <a:extLst>
              <a:ext uri="{FF2B5EF4-FFF2-40B4-BE49-F238E27FC236}">
                <a16:creationId xmlns:a16="http://schemas.microsoft.com/office/drawing/2014/main" id="{32B1F057-84D1-14A9-E45F-FBFB94EFD5DF}"/>
              </a:ext>
            </a:extLst>
          </p:cNvPr>
          <p:cNvPicPr>
            <a:picLocks noChangeAspect="1"/>
          </p:cNvPicPr>
          <p:nvPr/>
        </p:nvPicPr>
        <p:blipFill>
          <a:blip r:embed="rId6"/>
          <a:stretch>
            <a:fillRect/>
          </a:stretch>
        </p:blipFill>
        <p:spPr>
          <a:xfrm>
            <a:off x="8372870" y="3543543"/>
            <a:ext cx="3573113" cy="2690241"/>
          </a:xfrm>
          <a:prstGeom prst="rect">
            <a:avLst/>
          </a:prstGeom>
        </p:spPr>
      </p:pic>
    </p:spTree>
    <p:extLst>
      <p:ext uri="{BB962C8B-B14F-4D97-AF65-F5344CB8AC3E}">
        <p14:creationId xmlns:p14="http://schemas.microsoft.com/office/powerpoint/2010/main" val="1782555387"/>
      </p:ext>
    </p:extLst>
  </p:cSld>
  <p:clrMapOvr>
    <a:masterClrMapping/>
  </p:clrMapOvr>
  <mc:AlternateContent xmlns:mc="http://schemas.openxmlformats.org/markup-compatibility/2006" xmlns:p14="http://schemas.microsoft.com/office/powerpoint/2010/main">
    <mc:Choice Requires="p14">
      <p:transition p14:dur="250" advClick="0" advTm="20000">
        <p:cut/>
      </p:transition>
    </mc:Choice>
    <mc:Fallback xmlns="">
      <p:transition advClick="0" advTm="20000">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with medium confidence">
            <a:extLst>
              <a:ext uri="{FF2B5EF4-FFF2-40B4-BE49-F238E27FC236}">
                <a16:creationId xmlns:a16="http://schemas.microsoft.com/office/drawing/2014/main" id="{B9210E39-F6BA-D1F6-1835-061216B35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17" name="Content Placeholder 3">
            <a:extLst>
              <a:ext uri="{FF2B5EF4-FFF2-40B4-BE49-F238E27FC236}">
                <a16:creationId xmlns:a16="http://schemas.microsoft.com/office/drawing/2014/main" id="{56177B5B-3929-9DF1-BD73-D3444A6CE311}"/>
              </a:ext>
            </a:extLst>
          </p:cNvPr>
          <p:cNvSpPr>
            <a:spLocks noGrp="1"/>
          </p:cNvSpPr>
          <p:nvPr>
            <p:ph idx="1"/>
          </p:nvPr>
        </p:nvSpPr>
        <p:spPr>
          <a:xfrm>
            <a:off x="394638" y="1620261"/>
            <a:ext cx="5409131" cy="3625190"/>
          </a:xfrm>
        </p:spPr>
        <p:txBody>
          <a:bodyPr lIns="91440" tIns="45720" rIns="91440" bIns="45720" anchor="t">
            <a:noAutofit/>
          </a:bodyPr>
          <a:lstStyle/>
          <a:p>
            <a:pPr marL="0" indent="0">
              <a:buNone/>
            </a:pPr>
            <a:r>
              <a:rPr lang="en-US" sz="2400" b="1" dirty="0">
                <a:cs typeface="Calibri" panose="020F0502020204030204"/>
              </a:rPr>
              <a:t>Faculty Highlight: Edward </a:t>
            </a:r>
            <a:r>
              <a:rPr lang="en-US" sz="2400" b="1" dirty="0" err="1">
                <a:cs typeface="Calibri" panose="020F0502020204030204"/>
              </a:rPr>
              <a:t>Siecienski</a:t>
            </a:r>
            <a:endParaRPr lang="en-US" sz="2400" b="1" dirty="0">
              <a:cs typeface="Calibri" panose="020F0502020204030204"/>
            </a:endParaRPr>
          </a:p>
          <a:p>
            <a:pPr marL="0" indent="0">
              <a:buNone/>
            </a:pPr>
            <a:r>
              <a:rPr lang="en-US" sz="2000" dirty="0">
                <a:cs typeface="Calibri" panose="020F0502020204030204"/>
              </a:rPr>
              <a:t>The Professor of Religion and Clement and Helen Pappas Professor of Byzantine Civilization and Religion, in his 16</a:t>
            </a:r>
            <a:r>
              <a:rPr lang="en-US" sz="2000" baseline="30000" dirty="0">
                <a:cs typeface="Calibri" panose="020F0502020204030204"/>
              </a:rPr>
              <a:t>th</a:t>
            </a:r>
            <a:r>
              <a:rPr lang="en-US" sz="2000" dirty="0">
                <a:cs typeface="Calibri" panose="020F0502020204030204"/>
              </a:rPr>
              <a:t> year teaching at Stockton, has written a trilogy of books which he sees as comprising a trilogy of East-West issues that explain why the Catholic and Orthodox Churches are not part of the same Church today.</a:t>
            </a:r>
          </a:p>
        </p:txBody>
      </p:sp>
      <p:sp>
        <p:nvSpPr>
          <p:cNvPr id="3" name="Title 5">
            <a:extLst>
              <a:ext uri="{FF2B5EF4-FFF2-40B4-BE49-F238E27FC236}">
                <a16:creationId xmlns:a16="http://schemas.microsoft.com/office/drawing/2014/main" id="{87FFBFA3-44D1-AB10-3D8B-AD0FA78C3927}"/>
              </a:ext>
            </a:extLst>
          </p:cNvPr>
          <p:cNvSpPr txBox="1">
            <a:spLocks/>
          </p:cNvSpPr>
          <p:nvPr/>
        </p:nvSpPr>
        <p:spPr>
          <a:xfrm>
            <a:off x="700087" y="248557"/>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gn="r"/>
            <a:r>
              <a:rPr lang="en-US">
                <a:ea typeface="+mj-lt"/>
                <a:cs typeface="+mj-lt"/>
              </a:rPr>
              <a:t>SCHOOL OF ARTS AND HUMANITIES</a:t>
            </a:r>
          </a:p>
          <a:p>
            <a:pPr algn="r"/>
            <a:endParaRPr lang="en-US">
              <a:ea typeface="Calibri Light"/>
              <a:cs typeface="Calibri Light"/>
            </a:endParaRPr>
          </a:p>
        </p:txBody>
      </p:sp>
      <p:cxnSp>
        <p:nvCxnSpPr>
          <p:cNvPr id="5" name="Straight Connector 4">
            <a:extLst>
              <a:ext uri="{FF2B5EF4-FFF2-40B4-BE49-F238E27FC236}">
                <a16:creationId xmlns:a16="http://schemas.microsoft.com/office/drawing/2014/main" id="{405847D4-5495-4EA3-E71D-0A77A3FCC5A7}"/>
              </a:ext>
            </a:extLst>
          </p:cNvPr>
          <p:cNvCxnSpPr>
            <a:cxnSpLocks/>
          </p:cNvCxnSpPr>
          <p:nvPr/>
        </p:nvCxnSpPr>
        <p:spPr>
          <a:xfrm>
            <a:off x="9781652" y="996854"/>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050" name="Picture 2" descr="Edward Siecienski - Philosophy and Religion">
            <a:extLst>
              <a:ext uri="{FF2B5EF4-FFF2-40B4-BE49-F238E27FC236}">
                <a16:creationId xmlns:a16="http://schemas.microsoft.com/office/drawing/2014/main" id="{CF704A34-D0E7-1191-40B3-FB6188128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305" y="3429000"/>
            <a:ext cx="646176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dward Siecienski - Publications">
            <a:extLst>
              <a:ext uri="{FF2B5EF4-FFF2-40B4-BE49-F238E27FC236}">
                <a16:creationId xmlns:a16="http://schemas.microsoft.com/office/drawing/2014/main" id="{5E002FEE-B622-4DDF-C270-8F19BAD3E1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1081" y="1091730"/>
            <a:ext cx="3072384" cy="2304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33168"/>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CB49578-65CC-61E1-E4AA-3FE32E750F12}"/>
              </a:ext>
            </a:extLst>
          </p:cNvPr>
          <p:cNvSpPr>
            <a:spLocks noGrp="1"/>
          </p:cNvSpPr>
          <p:nvPr>
            <p:ph idx="1"/>
          </p:nvPr>
        </p:nvSpPr>
        <p:spPr>
          <a:xfrm>
            <a:off x="6776711" y="1951454"/>
            <a:ext cx="5046293" cy="4362712"/>
          </a:xfrm>
        </p:spPr>
        <p:txBody>
          <a:bodyPr lIns="91440" tIns="45720" rIns="91440" bIns="45720" anchor="t">
            <a:noAutofit/>
          </a:bodyPr>
          <a:lstStyle/>
          <a:p>
            <a:pPr marL="0" indent="0">
              <a:buNone/>
            </a:pPr>
            <a:endParaRPr lang="en-US" sz="2200" dirty="0">
              <a:ea typeface="+mn-lt"/>
              <a:cs typeface="+mn-lt"/>
            </a:endParaRPr>
          </a:p>
          <a:p>
            <a:endParaRPr lang="en-US" dirty="0"/>
          </a:p>
        </p:txBody>
      </p:sp>
      <p:cxnSp>
        <p:nvCxnSpPr>
          <p:cNvPr id="5" name="Straight Connector 4">
            <a:extLst>
              <a:ext uri="{FF2B5EF4-FFF2-40B4-BE49-F238E27FC236}">
                <a16:creationId xmlns:a16="http://schemas.microsoft.com/office/drawing/2014/main" id="{FEB570CB-C914-0EEB-C40F-1530C73B3CA5}"/>
              </a:ext>
            </a:extLst>
          </p:cNvPr>
          <p:cNvCxnSpPr>
            <a:cxnSpLocks/>
          </p:cNvCxnSpPr>
          <p:nvPr/>
        </p:nvCxnSpPr>
        <p:spPr>
          <a:xfrm>
            <a:off x="9782050" y="1060951"/>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5">
            <a:extLst>
              <a:ext uri="{FF2B5EF4-FFF2-40B4-BE49-F238E27FC236}">
                <a16:creationId xmlns:a16="http://schemas.microsoft.com/office/drawing/2014/main" id="{4AFFE2DB-ED3D-1F47-5BC0-DE31ED55F2EE}"/>
              </a:ext>
            </a:extLst>
          </p:cNvPr>
          <p:cNvSpPr txBox="1">
            <a:spLocks/>
          </p:cNvSpPr>
          <p:nvPr/>
        </p:nvSpPr>
        <p:spPr>
          <a:xfrm>
            <a:off x="700087" y="248557"/>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gn="r"/>
            <a:r>
              <a:rPr lang="en-US"/>
              <a:t>School of business</a:t>
            </a:r>
          </a:p>
        </p:txBody>
      </p:sp>
      <p:pic>
        <p:nvPicPr>
          <p:cNvPr id="3" name="Picture 2" descr="Shape&#10;&#10;Description automatically generated with medium confidence">
            <a:extLst>
              <a:ext uri="{FF2B5EF4-FFF2-40B4-BE49-F238E27FC236}">
                <a16:creationId xmlns:a16="http://schemas.microsoft.com/office/drawing/2014/main" id="{5D2CBDDB-E4A5-EB5A-32A0-0E2A9061E8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6" name="TextBox 5">
            <a:extLst>
              <a:ext uri="{FF2B5EF4-FFF2-40B4-BE49-F238E27FC236}">
                <a16:creationId xmlns:a16="http://schemas.microsoft.com/office/drawing/2014/main" id="{68B6CBF3-069A-AD9C-ECA2-7552796182A0}"/>
              </a:ext>
            </a:extLst>
          </p:cNvPr>
          <p:cNvSpPr txBox="1"/>
          <p:nvPr/>
        </p:nvSpPr>
        <p:spPr>
          <a:xfrm>
            <a:off x="368996" y="954550"/>
            <a:ext cx="5889743" cy="5740033"/>
          </a:xfrm>
          <a:prstGeom prst="rect">
            <a:avLst/>
          </a:prstGeom>
          <a:noFill/>
        </p:spPr>
        <p:txBody>
          <a:bodyPr wrap="square" lIns="91440" tIns="45720" rIns="91440" bIns="45720" rtlCol="0" anchor="t">
            <a:spAutoFit/>
          </a:bodyPr>
          <a:lstStyle/>
          <a:p>
            <a:r>
              <a:rPr lang="en-US" sz="2400" b="1" dirty="0"/>
              <a:t>Feature Story: Computer Science major Francisco Vizcaino-Martinez '20 and Business Administration major Sage Del Valle ‘20</a:t>
            </a:r>
            <a:endParaRPr lang="en-US" b="1" dirty="0"/>
          </a:p>
          <a:p>
            <a:pPr marL="0" indent="0">
              <a:buNone/>
            </a:pPr>
            <a:endParaRPr lang="en-US" sz="2000" dirty="0">
              <a:cs typeface="Calibri" panose="020F0502020204030204"/>
            </a:endParaRPr>
          </a:p>
          <a:p>
            <a:pPr marL="0" indent="0">
              <a:buNone/>
            </a:pPr>
            <a:r>
              <a:rPr lang="en-US" sz="1700" dirty="0">
                <a:cs typeface="Calibri" panose="020F0502020204030204"/>
              </a:rPr>
              <a:t>In the fall of 2018, Sage Del Valle and Francisco Vizcaino-Martinez found themselves taking “The History of Christian Thought I” to fulfill a general education requirement. And as the saying goes, the rest was history.</a:t>
            </a:r>
          </a:p>
          <a:p>
            <a:pPr marL="0" indent="0">
              <a:buNone/>
            </a:pPr>
            <a:r>
              <a:rPr lang="en-US" sz="1700" dirty="0">
                <a:cs typeface="Calibri" panose="020F0502020204030204"/>
              </a:rPr>
              <a:t>By April 2019, they launched their business, F &amp; S Digital, working from dorm rooms and the N Wing cafeteria on the Galloway campus.</a:t>
            </a:r>
          </a:p>
          <a:p>
            <a:pPr marL="0" indent="0">
              <a:buNone/>
            </a:pPr>
            <a:r>
              <a:rPr lang="en-US" sz="1700" dirty="0">
                <a:cs typeface="Calibri" panose="020F0502020204030204"/>
              </a:rPr>
              <a:t>While they completed their Stockton degrees, they steadily grew their business, providing digital solutions for their clients. The pair specialize in bridging technology gaps for both established and startup organizations, including custom software, automations and cloud infrastructures. </a:t>
            </a:r>
          </a:p>
          <a:p>
            <a:pPr marL="0" indent="0">
              <a:buNone/>
            </a:pPr>
            <a:r>
              <a:rPr lang="en-US" sz="1700" dirty="0">
                <a:cs typeface="Calibri" panose="020F0502020204030204"/>
              </a:rPr>
              <a:t>They never imagined within five years they would be hiring over 50 employees and contractors and preparing to expand outside of Atlantic City. </a:t>
            </a:r>
          </a:p>
          <a:p>
            <a:endParaRPr lang="en-US" sz="2000" dirty="0">
              <a:solidFill>
                <a:srgbClr val="333333"/>
              </a:solidFill>
              <a:ea typeface="+mn-lt"/>
              <a:cs typeface="+mn-lt"/>
            </a:endParaRPr>
          </a:p>
        </p:txBody>
      </p:sp>
      <p:pic>
        <p:nvPicPr>
          <p:cNvPr id="3074" name="Picture 2" descr="Francisco Vizcaino-Martinez and Sage Del Valle wearing business suits with arms crossed in front of Stockton's main academic spine">
            <a:extLst>
              <a:ext uri="{FF2B5EF4-FFF2-40B4-BE49-F238E27FC236}">
                <a16:creationId xmlns:a16="http://schemas.microsoft.com/office/drawing/2014/main" id="{DB23A62D-1F6B-06EB-695E-EFDCEF9AD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739" y="1881466"/>
            <a:ext cx="58293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346076"/>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CB49578-65CC-61E1-E4AA-3FE32E750F12}"/>
              </a:ext>
            </a:extLst>
          </p:cNvPr>
          <p:cNvSpPr>
            <a:spLocks noGrp="1"/>
          </p:cNvSpPr>
          <p:nvPr>
            <p:ph idx="1"/>
          </p:nvPr>
        </p:nvSpPr>
        <p:spPr>
          <a:xfrm>
            <a:off x="6776711" y="1951454"/>
            <a:ext cx="5046293" cy="4362712"/>
          </a:xfrm>
        </p:spPr>
        <p:txBody>
          <a:bodyPr lIns="91440" tIns="45720" rIns="91440" bIns="45720" anchor="t">
            <a:noAutofit/>
          </a:bodyPr>
          <a:lstStyle/>
          <a:p>
            <a:pPr marL="0" indent="0">
              <a:buNone/>
            </a:pPr>
            <a:endParaRPr lang="en-US" sz="2200" dirty="0">
              <a:ea typeface="+mn-lt"/>
              <a:cs typeface="+mn-lt"/>
            </a:endParaRPr>
          </a:p>
          <a:p>
            <a:endParaRPr lang="en-US" dirty="0"/>
          </a:p>
        </p:txBody>
      </p:sp>
      <p:cxnSp>
        <p:nvCxnSpPr>
          <p:cNvPr id="5" name="Straight Connector 4">
            <a:extLst>
              <a:ext uri="{FF2B5EF4-FFF2-40B4-BE49-F238E27FC236}">
                <a16:creationId xmlns:a16="http://schemas.microsoft.com/office/drawing/2014/main" id="{FEB570CB-C914-0EEB-C40F-1530C73B3CA5}"/>
              </a:ext>
            </a:extLst>
          </p:cNvPr>
          <p:cNvCxnSpPr>
            <a:cxnSpLocks/>
          </p:cNvCxnSpPr>
          <p:nvPr/>
        </p:nvCxnSpPr>
        <p:spPr>
          <a:xfrm>
            <a:off x="5180742" y="875336"/>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5">
            <a:extLst>
              <a:ext uri="{FF2B5EF4-FFF2-40B4-BE49-F238E27FC236}">
                <a16:creationId xmlns:a16="http://schemas.microsoft.com/office/drawing/2014/main" id="{4AFFE2DB-ED3D-1F47-5BC0-DE31ED55F2EE}"/>
              </a:ext>
            </a:extLst>
          </p:cNvPr>
          <p:cNvSpPr txBox="1">
            <a:spLocks/>
          </p:cNvSpPr>
          <p:nvPr/>
        </p:nvSpPr>
        <p:spPr>
          <a:xfrm>
            <a:off x="641472" y="62942"/>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gn="ctr"/>
            <a:r>
              <a:rPr lang="en-US"/>
              <a:t>Did you know?</a:t>
            </a:r>
          </a:p>
        </p:txBody>
      </p:sp>
      <p:pic>
        <p:nvPicPr>
          <p:cNvPr id="3" name="Picture 2" descr="Shape&#10;&#10;Description automatically generated with medium confidence">
            <a:extLst>
              <a:ext uri="{FF2B5EF4-FFF2-40B4-BE49-F238E27FC236}">
                <a16:creationId xmlns:a16="http://schemas.microsoft.com/office/drawing/2014/main" id="{5D2CBDDB-E4A5-EB5A-32A0-0E2A9061E8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8" name="TextBox 7">
            <a:extLst>
              <a:ext uri="{FF2B5EF4-FFF2-40B4-BE49-F238E27FC236}">
                <a16:creationId xmlns:a16="http://schemas.microsoft.com/office/drawing/2014/main" id="{2E254FB0-AF69-C10B-6008-90D8C1D2FAA8}"/>
              </a:ext>
            </a:extLst>
          </p:cNvPr>
          <p:cNvSpPr txBox="1"/>
          <p:nvPr/>
        </p:nvSpPr>
        <p:spPr>
          <a:xfrm>
            <a:off x="1419225" y="1409700"/>
            <a:ext cx="6339035" cy="3693319"/>
          </a:xfrm>
          <a:prstGeom prst="rect">
            <a:avLst/>
          </a:prstGeom>
          <a:noFill/>
        </p:spPr>
        <p:txBody>
          <a:bodyPr wrap="square" rtlCol="0">
            <a:spAutoFit/>
          </a:bodyPr>
          <a:lstStyle/>
          <a:p>
            <a:pPr marL="342900" indent="-342900">
              <a:buFont typeface="Arial" panose="020B0604020202020204" pitchFamily="34" charset="0"/>
              <a:buChar char="•"/>
            </a:pPr>
            <a:r>
              <a:rPr lang="en-US" sz="2400" dirty="0"/>
              <a:t>Finance Professor, Dr. Michael </a:t>
            </a:r>
            <a:r>
              <a:rPr lang="en-US" sz="2400" dirty="0" err="1"/>
              <a:t>Busler</a:t>
            </a:r>
            <a:r>
              <a:rPr lang="en-US" sz="2400" dirty="0"/>
              <a:t>, was recently featured in WalletHub's piece about the </a:t>
            </a:r>
            <a:r>
              <a:rPr lang="en-US" sz="2400" i="1" dirty="0"/>
              <a:t>Cheapest Cars to Insure.</a:t>
            </a:r>
          </a:p>
          <a:p>
            <a:pPr marL="342900" indent="-342900">
              <a:buFont typeface="Arial" panose="020B0604020202020204" pitchFamily="34" charset="0"/>
              <a:buChar char="•"/>
            </a:pPr>
            <a:endParaRPr lang="en-US" sz="2400" i="1" dirty="0"/>
          </a:p>
          <a:p>
            <a:pPr marL="342900" indent="-342900">
              <a:buFont typeface="Arial" panose="020B0604020202020204" pitchFamily="34" charset="0"/>
              <a:buChar char="•"/>
            </a:pPr>
            <a:endParaRPr lang="en-US" sz="2400" i="1" dirty="0"/>
          </a:p>
          <a:p>
            <a:pPr marL="342900" indent="-342900">
              <a:buFont typeface="Arial" panose="020B0604020202020204" pitchFamily="34" charset="0"/>
              <a:buChar char="•"/>
            </a:pPr>
            <a:endParaRPr lang="en-US" sz="2400" i="1" dirty="0"/>
          </a:p>
          <a:p>
            <a:pPr marL="342900" indent="-342900">
              <a:buFont typeface="Arial" panose="020B0604020202020204" pitchFamily="34" charset="0"/>
              <a:buChar char="•"/>
            </a:pPr>
            <a:r>
              <a:rPr lang="en-US" sz="2400" dirty="0"/>
              <a:t>Business Analytics Professor, Dr. Ellen Kraft, was recently featured in WalletHub's piece about </a:t>
            </a:r>
            <a:r>
              <a:rPr lang="en-US" sz="2400" i="1" dirty="0"/>
              <a:t>Cheap Car Insurance in New Jersey</a:t>
            </a:r>
            <a:r>
              <a:rPr lang="en-US" sz="2400" dirty="0"/>
              <a:t>.</a:t>
            </a:r>
          </a:p>
          <a:p>
            <a:pPr marL="342900" indent="-342900">
              <a:buFont typeface="Arial" panose="020B0604020202020204" pitchFamily="34" charset="0"/>
              <a:buChar char="•"/>
            </a:pPr>
            <a:endParaRPr lang="en-US" dirty="0"/>
          </a:p>
        </p:txBody>
      </p:sp>
      <p:pic>
        <p:nvPicPr>
          <p:cNvPr id="4098" name="Picture 2" descr="Michael Busler Headshot">
            <a:extLst>
              <a:ext uri="{FF2B5EF4-FFF2-40B4-BE49-F238E27FC236}">
                <a16:creationId xmlns:a16="http://schemas.microsoft.com/office/drawing/2014/main" id="{EF0915E7-6B57-9B08-77FD-31AC3436A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3367" y="717014"/>
            <a:ext cx="2243328" cy="24688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ofessor Ellen Kraft Headshot">
            <a:extLst>
              <a:ext uri="{FF2B5EF4-FFF2-40B4-BE49-F238E27FC236}">
                <a16:creationId xmlns:a16="http://schemas.microsoft.com/office/drawing/2014/main" id="{51241520-16AD-5EB7-0E65-2282EC76F0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3915" y="3429000"/>
            <a:ext cx="2308860" cy="230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525446"/>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with medium confidence">
            <a:extLst>
              <a:ext uri="{FF2B5EF4-FFF2-40B4-BE49-F238E27FC236}">
                <a16:creationId xmlns:a16="http://schemas.microsoft.com/office/drawing/2014/main" id="{B9210E39-F6BA-D1F6-1835-061216B35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17" name="Content Placeholder 3">
            <a:extLst>
              <a:ext uri="{FF2B5EF4-FFF2-40B4-BE49-F238E27FC236}">
                <a16:creationId xmlns:a16="http://schemas.microsoft.com/office/drawing/2014/main" id="{56177B5B-3929-9DF1-BD73-D3444A6CE311}"/>
              </a:ext>
            </a:extLst>
          </p:cNvPr>
          <p:cNvSpPr>
            <a:spLocks noGrp="1"/>
          </p:cNvSpPr>
          <p:nvPr>
            <p:ph idx="1"/>
          </p:nvPr>
        </p:nvSpPr>
        <p:spPr>
          <a:xfrm>
            <a:off x="683947" y="1482956"/>
            <a:ext cx="5046293" cy="3034198"/>
          </a:xfrm>
        </p:spPr>
        <p:txBody>
          <a:bodyPr lIns="91440" tIns="45720" rIns="91440" bIns="45720" anchor="t">
            <a:noAutofit/>
          </a:bodyPr>
          <a:lstStyle/>
          <a:p>
            <a:pPr marL="0" indent="0">
              <a:buNone/>
            </a:pPr>
            <a:r>
              <a:rPr lang="en-US" sz="2400" b="1" dirty="0">
                <a:ea typeface="Calibri"/>
                <a:cs typeface="Calibri"/>
              </a:rPr>
              <a:t>Faculty Focus on EIC in Esports </a:t>
            </a:r>
          </a:p>
          <a:p>
            <a:pPr marL="0" indent="0">
              <a:buNone/>
            </a:pPr>
            <a:r>
              <a:rPr lang="en-US" sz="2000" dirty="0">
                <a:ea typeface="Calibri"/>
                <a:cs typeface="Calibri"/>
              </a:rPr>
              <a:t>The Esports Innovation Center (EIC) at Stockton University announced four new board members at its annual meeting on 15</a:t>
            </a:r>
            <a:r>
              <a:rPr lang="en-US" sz="2000" baseline="30000" dirty="0">
                <a:ea typeface="Calibri"/>
                <a:cs typeface="Calibri"/>
              </a:rPr>
              <a:t>th</a:t>
            </a:r>
            <a:r>
              <a:rPr lang="en-US" sz="2000" dirty="0">
                <a:ea typeface="Calibri"/>
                <a:cs typeface="Calibri"/>
              </a:rPr>
              <a:t> July 2024.</a:t>
            </a:r>
          </a:p>
          <a:p>
            <a:pPr marL="0" indent="0">
              <a:buNone/>
            </a:pPr>
            <a:r>
              <a:rPr lang="en-US" sz="2000" dirty="0">
                <a:ea typeface="Calibri"/>
                <a:cs typeface="Calibri"/>
              </a:rPr>
              <a:t>Congratulations to Associate Professor Noel </a:t>
            </a:r>
            <a:r>
              <a:rPr lang="en-US" sz="2000" dirty="0" err="1">
                <a:ea typeface="Calibri"/>
                <a:cs typeface="Calibri"/>
              </a:rPr>
              <a:t>Criscione</a:t>
            </a:r>
            <a:r>
              <a:rPr lang="en-US" sz="2000" dirty="0">
                <a:ea typeface="Calibri"/>
                <a:cs typeface="Calibri"/>
              </a:rPr>
              <a:t>-Naylor, Assistant Professor Jennifer Aarons, Information Security Officer Demetrios </a:t>
            </a:r>
            <a:r>
              <a:rPr lang="en-US" sz="2000" dirty="0" err="1">
                <a:ea typeface="Calibri"/>
                <a:cs typeface="Calibri"/>
              </a:rPr>
              <a:t>Roubos</a:t>
            </a:r>
            <a:r>
              <a:rPr lang="en-US" sz="2000" dirty="0">
                <a:ea typeface="Calibri"/>
                <a:cs typeface="Calibri"/>
              </a:rPr>
              <a:t> and David Weinstein on becoming new members of the Esports Innovation Center's Advisory Board!</a:t>
            </a:r>
            <a:endParaRPr lang="en-US" dirty="0">
              <a:solidFill>
                <a:srgbClr val="000000"/>
              </a:solidFill>
              <a:ea typeface="Calibri"/>
              <a:cs typeface="Calibri"/>
            </a:endParaRPr>
          </a:p>
        </p:txBody>
      </p:sp>
      <p:sp>
        <p:nvSpPr>
          <p:cNvPr id="3" name="Title 5">
            <a:extLst>
              <a:ext uri="{FF2B5EF4-FFF2-40B4-BE49-F238E27FC236}">
                <a16:creationId xmlns:a16="http://schemas.microsoft.com/office/drawing/2014/main" id="{87FFBFA3-44D1-AB10-3D8B-AD0FA78C3927}"/>
              </a:ext>
            </a:extLst>
          </p:cNvPr>
          <p:cNvSpPr txBox="1">
            <a:spLocks/>
          </p:cNvSpPr>
          <p:nvPr/>
        </p:nvSpPr>
        <p:spPr>
          <a:xfrm>
            <a:off x="700087" y="248557"/>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gn="r"/>
            <a:r>
              <a:rPr lang="en-US">
                <a:ea typeface="+mj-lt"/>
                <a:cs typeface="+mj-lt"/>
              </a:rPr>
              <a:t>School of BUSINESS</a:t>
            </a:r>
            <a:endParaRPr lang="en-US"/>
          </a:p>
        </p:txBody>
      </p:sp>
      <p:cxnSp>
        <p:nvCxnSpPr>
          <p:cNvPr id="5" name="Straight Connector 4">
            <a:extLst>
              <a:ext uri="{FF2B5EF4-FFF2-40B4-BE49-F238E27FC236}">
                <a16:creationId xmlns:a16="http://schemas.microsoft.com/office/drawing/2014/main" id="{405847D4-5495-4EA3-E71D-0A77A3FCC5A7}"/>
              </a:ext>
            </a:extLst>
          </p:cNvPr>
          <p:cNvCxnSpPr>
            <a:cxnSpLocks/>
          </p:cNvCxnSpPr>
          <p:nvPr/>
        </p:nvCxnSpPr>
        <p:spPr>
          <a:xfrm>
            <a:off x="9781652" y="939126"/>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122" name="Picture 2" descr="new-eic-board-members-featured">
            <a:extLst>
              <a:ext uri="{FF2B5EF4-FFF2-40B4-BE49-F238E27FC236}">
                <a16:creationId xmlns:a16="http://schemas.microsoft.com/office/drawing/2014/main" id="{817B45BA-C427-A98D-47D6-4EA70C2C5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7056" y="2178843"/>
            <a:ext cx="6057900" cy="250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516265"/>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570CB-C914-0EEB-C40F-1530C73B3CA5}"/>
              </a:ext>
            </a:extLst>
          </p:cNvPr>
          <p:cNvCxnSpPr>
            <a:cxnSpLocks/>
          </p:cNvCxnSpPr>
          <p:nvPr/>
        </p:nvCxnSpPr>
        <p:spPr>
          <a:xfrm>
            <a:off x="5180742" y="875336"/>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5">
            <a:extLst>
              <a:ext uri="{FF2B5EF4-FFF2-40B4-BE49-F238E27FC236}">
                <a16:creationId xmlns:a16="http://schemas.microsoft.com/office/drawing/2014/main" id="{4AFFE2DB-ED3D-1F47-5BC0-DE31ED55F2EE}"/>
              </a:ext>
            </a:extLst>
          </p:cNvPr>
          <p:cNvSpPr txBox="1">
            <a:spLocks/>
          </p:cNvSpPr>
          <p:nvPr/>
        </p:nvSpPr>
        <p:spPr>
          <a:xfrm>
            <a:off x="641472" y="62942"/>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gn="ctr"/>
            <a:r>
              <a:rPr lang="en-US"/>
              <a:t>Did you know?</a:t>
            </a:r>
          </a:p>
        </p:txBody>
      </p:sp>
      <p:pic>
        <p:nvPicPr>
          <p:cNvPr id="3" name="Picture 2" descr="Shape&#10;&#10;Description automatically generated with medium confidence">
            <a:extLst>
              <a:ext uri="{FF2B5EF4-FFF2-40B4-BE49-F238E27FC236}">
                <a16:creationId xmlns:a16="http://schemas.microsoft.com/office/drawing/2014/main" id="{5D2CBDDB-E4A5-EB5A-32A0-0E2A9061E8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8" name="TextBox 7">
            <a:extLst>
              <a:ext uri="{FF2B5EF4-FFF2-40B4-BE49-F238E27FC236}">
                <a16:creationId xmlns:a16="http://schemas.microsoft.com/office/drawing/2014/main" id="{CB49328D-7DD9-B118-FDF8-74B8E1444B0A}"/>
              </a:ext>
            </a:extLst>
          </p:cNvPr>
          <p:cNvSpPr txBox="1"/>
          <p:nvPr/>
        </p:nvSpPr>
        <p:spPr>
          <a:xfrm>
            <a:off x="872471" y="1452678"/>
            <a:ext cx="6339035" cy="3416320"/>
          </a:xfrm>
          <a:prstGeom prst="rect">
            <a:avLst/>
          </a:prstGeom>
          <a:noFill/>
        </p:spPr>
        <p:txBody>
          <a:bodyPr wrap="square" rtlCol="0">
            <a:spAutoFit/>
          </a:bodyPr>
          <a:lstStyle/>
          <a:p>
            <a:r>
              <a:rPr lang="en-US" sz="2400" dirty="0"/>
              <a:t>Distinguished Professor Audrey </a:t>
            </a:r>
            <a:r>
              <a:rPr lang="en-US" sz="2400" dirty="0" err="1"/>
              <a:t>Latourette</a:t>
            </a:r>
            <a:r>
              <a:rPr lang="en-US" sz="2400" dirty="0"/>
              <a:t> was appointed to the Summer Scholar in Residence Program at NYU's Washington Square campus in New York City.</a:t>
            </a:r>
          </a:p>
          <a:p>
            <a:r>
              <a:rPr lang="en-US" sz="2400" dirty="0"/>
              <a:t> </a:t>
            </a:r>
          </a:p>
          <a:p>
            <a:r>
              <a:rPr lang="en-US" sz="2400" dirty="0"/>
              <a:t>Professor </a:t>
            </a:r>
            <a:r>
              <a:rPr lang="en-US" sz="2400" dirty="0" err="1"/>
              <a:t>Latourette</a:t>
            </a:r>
            <a:r>
              <a:rPr lang="en-US" sz="2400" dirty="0"/>
              <a:t> can be seen here at the courtyard entrance of NYU's School of Law where her research related to First Amendment rights of faculty was conducted.</a:t>
            </a:r>
            <a:endParaRPr lang="en-US" dirty="0"/>
          </a:p>
        </p:txBody>
      </p:sp>
      <p:pic>
        <p:nvPicPr>
          <p:cNvPr id="1026" name="Picture 2" descr="Distinguished Professor Latourette outside of NYU Law School">
            <a:extLst>
              <a:ext uri="{FF2B5EF4-FFF2-40B4-BE49-F238E27FC236}">
                <a16:creationId xmlns:a16="http://schemas.microsoft.com/office/drawing/2014/main" id="{DEFFCE52-54D6-68D0-6D34-3A9198667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1179489"/>
            <a:ext cx="36576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967189"/>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CB49578-65CC-61E1-E4AA-3FE32E750F12}"/>
              </a:ext>
            </a:extLst>
          </p:cNvPr>
          <p:cNvSpPr>
            <a:spLocks noGrp="1"/>
          </p:cNvSpPr>
          <p:nvPr>
            <p:ph idx="1"/>
          </p:nvPr>
        </p:nvSpPr>
        <p:spPr>
          <a:xfrm>
            <a:off x="825175" y="1374988"/>
            <a:ext cx="5046293" cy="4372005"/>
          </a:xfrm>
        </p:spPr>
        <p:txBody>
          <a:bodyPr lIns="91440" tIns="45720" rIns="91440" bIns="45720" anchor="t">
            <a:normAutofit lnSpcReduction="10000"/>
          </a:bodyPr>
          <a:lstStyle/>
          <a:p>
            <a:pPr marL="0" indent="0">
              <a:buNone/>
            </a:pPr>
            <a:r>
              <a:rPr lang="en-US" sz="2400" b="1" dirty="0">
                <a:ea typeface="Calibri"/>
                <a:cs typeface="Calibri"/>
              </a:rPr>
              <a:t>Future Educators of Color Find Inspiration at National Conference</a:t>
            </a:r>
          </a:p>
          <a:p>
            <a:pPr marL="0" indent="0">
              <a:buNone/>
            </a:pPr>
            <a:r>
              <a:rPr lang="en-US" sz="2000" dirty="0">
                <a:solidFill>
                  <a:srgbClr val="333333"/>
                </a:solidFill>
              </a:rPr>
              <a:t>7 Stockton students interested in becoming educators attended the American Educational Research Association’s (AERA) annual conference in Philadelphia from April 11-14. </a:t>
            </a:r>
          </a:p>
          <a:p>
            <a:pPr marL="0" indent="0">
              <a:buNone/>
            </a:pPr>
            <a:r>
              <a:rPr lang="en-US" sz="2000" b="0" i="0" dirty="0">
                <a:solidFill>
                  <a:srgbClr val="333333"/>
                </a:solidFill>
                <a:effectLst/>
              </a:rPr>
              <a:t>Ian Bouie was inspired by what he saw at the American Educational Research Association’s (AERA) annual conference in Chicago last year. He decided to pay it forward and encourage future educators of color by taking 7 Stockton students to the same conference – this time in Philadelphia from April 11-14.</a:t>
            </a:r>
            <a:endParaRPr lang="en-US" sz="2000" b="1" dirty="0">
              <a:ea typeface="Calibri"/>
              <a:cs typeface="Calibri"/>
            </a:endParaRPr>
          </a:p>
        </p:txBody>
      </p:sp>
      <p:cxnSp>
        <p:nvCxnSpPr>
          <p:cNvPr id="6" name="Straight Connector 5">
            <a:extLst>
              <a:ext uri="{FF2B5EF4-FFF2-40B4-BE49-F238E27FC236}">
                <a16:creationId xmlns:a16="http://schemas.microsoft.com/office/drawing/2014/main" id="{12F14016-341D-5A11-4A5A-172829308F7E}"/>
              </a:ext>
            </a:extLst>
          </p:cNvPr>
          <p:cNvCxnSpPr>
            <a:cxnSpLocks/>
          </p:cNvCxnSpPr>
          <p:nvPr/>
        </p:nvCxnSpPr>
        <p:spPr>
          <a:xfrm>
            <a:off x="821473" y="958365"/>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Shape&#10;&#10;Description automatically generated with medium confidence">
            <a:extLst>
              <a:ext uri="{FF2B5EF4-FFF2-40B4-BE49-F238E27FC236}">
                <a16:creationId xmlns:a16="http://schemas.microsoft.com/office/drawing/2014/main" id="{BA5A5D2E-9840-45D4-AE9F-757C0AD867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7" name="Title 5">
            <a:extLst>
              <a:ext uri="{FF2B5EF4-FFF2-40B4-BE49-F238E27FC236}">
                <a16:creationId xmlns:a16="http://schemas.microsoft.com/office/drawing/2014/main" id="{90290C1D-43E6-5128-A485-68675426550D}"/>
              </a:ext>
            </a:extLst>
          </p:cNvPr>
          <p:cNvSpPr txBox="1">
            <a:spLocks/>
          </p:cNvSpPr>
          <p:nvPr/>
        </p:nvSpPr>
        <p:spPr>
          <a:xfrm>
            <a:off x="700087" y="248557"/>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US"/>
              <a:t>School of education</a:t>
            </a:r>
          </a:p>
        </p:txBody>
      </p:sp>
      <p:pic>
        <p:nvPicPr>
          <p:cNvPr id="2050" name="Picture 2">
            <a:extLst>
              <a:ext uri="{FF2B5EF4-FFF2-40B4-BE49-F238E27FC236}">
                <a16:creationId xmlns:a16="http://schemas.microsoft.com/office/drawing/2014/main" id="{9F203A6C-6572-D440-9993-8224539270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58749"/>
            <a:ext cx="565404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tudents and (Interim) Dean Kimberly Dickerson holding suitcases ">
            <a:extLst>
              <a:ext uri="{FF2B5EF4-FFF2-40B4-BE49-F238E27FC236}">
                <a16:creationId xmlns:a16="http://schemas.microsoft.com/office/drawing/2014/main" id="{49BED8EF-B911-4411-DBCF-7E0F76DA4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0534" y="3528298"/>
            <a:ext cx="4857750"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39532"/>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CB49578-65CC-61E1-E4AA-3FE32E750F12}"/>
              </a:ext>
            </a:extLst>
          </p:cNvPr>
          <p:cNvSpPr>
            <a:spLocks noGrp="1"/>
          </p:cNvSpPr>
          <p:nvPr>
            <p:ph idx="1"/>
          </p:nvPr>
        </p:nvSpPr>
        <p:spPr>
          <a:xfrm>
            <a:off x="5887543" y="1262189"/>
            <a:ext cx="5069871" cy="4333440"/>
          </a:xfrm>
        </p:spPr>
        <p:txBody>
          <a:bodyPr lIns="91440" tIns="45720" rIns="91440" bIns="45720" anchor="t">
            <a:normAutofit/>
          </a:bodyPr>
          <a:lstStyle/>
          <a:p>
            <a:pPr marL="0" indent="0">
              <a:buNone/>
            </a:pPr>
            <a:r>
              <a:rPr lang="en-US" sz="2400" b="1" dirty="0">
                <a:ea typeface="+mn-lt"/>
                <a:cs typeface="+mn-lt"/>
              </a:rPr>
              <a:t>Spotlight On: Library Learning Commons Renovation</a:t>
            </a:r>
            <a:endParaRPr lang="en-US" sz="2400" dirty="0">
              <a:cs typeface="Calibri"/>
            </a:endParaRPr>
          </a:p>
          <a:p>
            <a:pPr marL="0" indent="0">
              <a:buNone/>
            </a:pPr>
            <a:r>
              <a:rPr lang="en-US" sz="2000" dirty="0">
                <a:cs typeface="Calibri"/>
              </a:rPr>
              <a:t>As part of the NJ State Bond Solicitation 2022, Stockton University has been awarded $19.5m in funds to renovate the E-Wing Library into a state-of-the-art Library Learning Commons.</a:t>
            </a:r>
          </a:p>
          <a:p>
            <a:pPr marL="0" indent="0">
              <a:buNone/>
            </a:pPr>
            <a:r>
              <a:rPr lang="en-US" sz="2000" dirty="0">
                <a:cs typeface="Calibri"/>
              </a:rPr>
              <a:t>During the renovation, the Library is located at C/D Atrium.</a:t>
            </a:r>
            <a:endParaRPr lang="en-US" dirty="0">
              <a:cs typeface="Calibri" panose="020F0502020204030204"/>
            </a:endParaRPr>
          </a:p>
        </p:txBody>
      </p:sp>
      <p:pic>
        <p:nvPicPr>
          <p:cNvPr id="10" name="Picture 9" descr="Shape&#10;&#10;Description automatically generated with medium confidence">
            <a:extLst>
              <a:ext uri="{FF2B5EF4-FFF2-40B4-BE49-F238E27FC236}">
                <a16:creationId xmlns:a16="http://schemas.microsoft.com/office/drawing/2014/main" id="{157CD009-95E8-404B-A73D-0227BB0C8D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6" name="Title 5">
            <a:extLst>
              <a:ext uri="{FF2B5EF4-FFF2-40B4-BE49-F238E27FC236}">
                <a16:creationId xmlns:a16="http://schemas.microsoft.com/office/drawing/2014/main" id="{AEA05D8D-3D28-4BBC-1B32-B0A71B2177AE}"/>
              </a:ext>
            </a:extLst>
          </p:cNvPr>
          <p:cNvSpPr txBox="1">
            <a:spLocks/>
          </p:cNvSpPr>
          <p:nvPr/>
        </p:nvSpPr>
        <p:spPr>
          <a:xfrm>
            <a:off x="700087" y="248557"/>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US" err="1"/>
              <a:t>richard</a:t>
            </a:r>
            <a:r>
              <a:rPr lang="en-US"/>
              <a:t> e. </a:t>
            </a:r>
            <a:r>
              <a:rPr lang="en-US" err="1"/>
              <a:t>bjork</a:t>
            </a:r>
            <a:r>
              <a:rPr lang="en-US"/>
              <a:t> library</a:t>
            </a:r>
          </a:p>
        </p:txBody>
      </p:sp>
      <p:cxnSp>
        <p:nvCxnSpPr>
          <p:cNvPr id="13" name="Straight Connector 12">
            <a:extLst>
              <a:ext uri="{FF2B5EF4-FFF2-40B4-BE49-F238E27FC236}">
                <a16:creationId xmlns:a16="http://schemas.microsoft.com/office/drawing/2014/main" id="{68B9FEC9-AACC-703F-E8C7-4A273C4B208F}"/>
              </a:ext>
            </a:extLst>
          </p:cNvPr>
          <p:cNvCxnSpPr>
            <a:cxnSpLocks/>
          </p:cNvCxnSpPr>
          <p:nvPr/>
        </p:nvCxnSpPr>
        <p:spPr>
          <a:xfrm>
            <a:off x="787743" y="904490"/>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descr="May be an image of table and indoors">
            <a:extLst>
              <a:ext uri="{FF2B5EF4-FFF2-40B4-BE49-F238E27FC236}">
                <a16:creationId xmlns:a16="http://schemas.microsoft.com/office/drawing/2014/main" id="{AF7B9759-1B46-FFA5-959B-3ABF68B07D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168" y="1262189"/>
            <a:ext cx="5400675"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661957"/>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570CB-C914-0EEB-C40F-1530C73B3CA5}"/>
              </a:ext>
            </a:extLst>
          </p:cNvPr>
          <p:cNvCxnSpPr>
            <a:cxnSpLocks/>
          </p:cNvCxnSpPr>
          <p:nvPr/>
        </p:nvCxnSpPr>
        <p:spPr>
          <a:xfrm>
            <a:off x="5180742" y="875336"/>
            <a:ext cx="160831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5">
            <a:extLst>
              <a:ext uri="{FF2B5EF4-FFF2-40B4-BE49-F238E27FC236}">
                <a16:creationId xmlns:a16="http://schemas.microsoft.com/office/drawing/2014/main" id="{4AFFE2DB-ED3D-1F47-5BC0-DE31ED55F2EE}"/>
              </a:ext>
            </a:extLst>
          </p:cNvPr>
          <p:cNvSpPr txBox="1">
            <a:spLocks/>
          </p:cNvSpPr>
          <p:nvPr/>
        </p:nvSpPr>
        <p:spPr>
          <a:xfrm>
            <a:off x="641472" y="62942"/>
            <a:ext cx="10691813" cy="810192"/>
          </a:xfrm>
          <a:prstGeom prst="rect">
            <a:avLst/>
          </a:prstGeom>
        </p:spPr>
        <p:txBody>
          <a:bodyPr lIns="91440" tIns="45720" rIns="91440" bIns="45720" anchor="t"/>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algn="ctr"/>
            <a:r>
              <a:rPr lang="en-US"/>
              <a:t>Did you know?</a:t>
            </a:r>
          </a:p>
        </p:txBody>
      </p:sp>
      <p:pic>
        <p:nvPicPr>
          <p:cNvPr id="3" name="Picture 2" descr="Shape&#10;&#10;Description automatically generated with medium confidence">
            <a:extLst>
              <a:ext uri="{FF2B5EF4-FFF2-40B4-BE49-F238E27FC236}">
                <a16:creationId xmlns:a16="http://schemas.microsoft.com/office/drawing/2014/main" id="{5D2CBDDB-E4A5-EB5A-32A0-0E2A9061E8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5031" y="6362644"/>
            <a:ext cx="1796869" cy="442479"/>
          </a:xfrm>
          <a:prstGeom prst="rect">
            <a:avLst/>
          </a:prstGeom>
        </p:spPr>
      </p:pic>
      <p:sp>
        <p:nvSpPr>
          <p:cNvPr id="8" name="TextBox 7">
            <a:extLst>
              <a:ext uri="{FF2B5EF4-FFF2-40B4-BE49-F238E27FC236}">
                <a16:creationId xmlns:a16="http://schemas.microsoft.com/office/drawing/2014/main" id="{2E254FB0-AF69-C10B-6008-90D8C1D2FAA8}"/>
              </a:ext>
            </a:extLst>
          </p:cNvPr>
          <p:cNvSpPr txBox="1"/>
          <p:nvPr/>
        </p:nvSpPr>
        <p:spPr>
          <a:xfrm>
            <a:off x="1419225" y="1409700"/>
            <a:ext cx="5046293" cy="5632311"/>
          </a:xfrm>
          <a:prstGeom prst="rect">
            <a:avLst/>
          </a:prstGeom>
          <a:noFill/>
        </p:spPr>
        <p:txBody>
          <a:bodyPr wrap="square" lIns="91440" tIns="45720" rIns="91440" bIns="45720" rtlCol="0" anchor="t">
            <a:spAutoFit/>
          </a:bodyPr>
          <a:lstStyle/>
          <a:p>
            <a:endParaRPr lang="en-US" dirty="0"/>
          </a:p>
          <a:p>
            <a:pPr marL="285750" indent="-285750">
              <a:buFont typeface="Arial" panose="020B0604020202020204" pitchFamily="34" charset="0"/>
              <a:buChar char="•"/>
            </a:pPr>
            <a:r>
              <a:rPr lang="en-US" sz="2400" dirty="0"/>
              <a:t>Stockton’s Master of Arts in Counseling Program has been granted Accreditation</a:t>
            </a:r>
          </a:p>
          <a:p>
            <a:endParaRPr lang="en-US" sz="2400" dirty="0">
              <a:cs typeface="Calibri"/>
            </a:endParaRPr>
          </a:p>
          <a:p>
            <a:endParaRPr lang="en-US" sz="2400" dirty="0">
              <a:cs typeface="Calibri"/>
            </a:endParaRPr>
          </a:p>
          <a:p>
            <a:endParaRPr lang="en-US" sz="2400" dirty="0">
              <a:cs typeface="Calibri"/>
            </a:endParaRPr>
          </a:p>
          <a:p>
            <a:pPr marL="342900" indent="-342900">
              <a:buFont typeface="Arial" panose="020B0604020202020204" pitchFamily="34" charset="0"/>
              <a:buChar char="•"/>
            </a:pPr>
            <a:r>
              <a:rPr lang="en-US" sz="2400" dirty="0"/>
              <a:t>Stockton University is the only college or university in southern New Jersey to receive a $650,000 state grant to promote K-12 Climate Change Education</a:t>
            </a:r>
            <a:endParaRPr lang="en-US" sz="2400" dirty="0">
              <a:cs typeface="Calibri"/>
            </a:endParaRPr>
          </a:p>
          <a:p>
            <a:pPr marL="342900" indent="-342900">
              <a:buFont typeface="Arial" panose="020B0604020202020204" pitchFamily="34" charset="0"/>
              <a:buChar char="•"/>
            </a:pPr>
            <a:endParaRPr lang="en-US" sz="2400" dirty="0">
              <a:cs typeface="Calibri"/>
            </a:endParaRPr>
          </a:p>
          <a:p>
            <a:pPr marL="285750" indent="-285750">
              <a:buFont typeface="Arial" panose="020B0604020202020204" pitchFamily="34" charset="0"/>
              <a:buChar char="•"/>
            </a:pPr>
            <a:endParaRPr lang="en-US" dirty="0">
              <a:cs typeface="Calibri"/>
            </a:endParaRPr>
          </a:p>
          <a:p>
            <a:pPr marL="285750" indent="-285750">
              <a:buFont typeface="Arial" panose="020B0604020202020204" pitchFamily="34" charset="0"/>
              <a:buChar char="•"/>
            </a:pPr>
            <a:endParaRPr lang="en-US" dirty="0">
              <a:cs typeface="Calibri"/>
            </a:endParaRPr>
          </a:p>
          <a:p>
            <a:pPr marL="285750" indent="-285750">
              <a:buFont typeface="Arial" panose="020B0604020202020204" pitchFamily="34" charset="0"/>
              <a:buChar char="•"/>
            </a:pPr>
            <a:endParaRPr lang="en-US" dirty="0">
              <a:cs typeface="Calibri"/>
            </a:endParaRPr>
          </a:p>
        </p:txBody>
      </p:sp>
      <p:pic>
        <p:nvPicPr>
          <p:cNvPr id="4098" name="Picture 2" descr="teachers at the climate change learning collaborative">
            <a:extLst>
              <a:ext uri="{FF2B5EF4-FFF2-40B4-BE49-F238E27FC236}">
                <a16:creationId xmlns:a16="http://schemas.microsoft.com/office/drawing/2014/main" id="{5563BD42-F1A5-AA7E-D61A-99366498F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3063" y="3620114"/>
            <a:ext cx="565404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unseling program in Hammonton">
            <a:extLst>
              <a:ext uri="{FF2B5EF4-FFF2-40B4-BE49-F238E27FC236}">
                <a16:creationId xmlns:a16="http://schemas.microsoft.com/office/drawing/2014/main" id="{D3F928DB-FCBF-CFA6-BC03-90324DE84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3063" y="1082036"/>
            <a:ext cx="5654040"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473842"/>
      </p:ext>
    </p:extLst>
  </p:cSld>
  <p:clrMapOvr>
    <a:masterClrMapping/>
  </p:clrMapOvr>
  <mc:AlternateContent xmlns:mc="http://schemas.openxmlformats.org/markup-compatibility/2006" xmlns:p14="http://schemas.microsoft.com/office/powerpoint/2010/main">
    <mc:Choice Requires="p14">
      <p:transition p14:dur="250" advClick="0">
        <p:cut/>
      </p:transition>
    </mc:Choice>
    <mc:Fallback xmlns="">
      <p:transition advClick="0">
        <p:cu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81E9225DB1C549B16600CF4B8CD1BB" ma:contentTypeVersion="5" ma:contentTypeDescription="Create a new document." ma:contentTypeScope="" ma:versionID="b3f7ff4876e085ae6697020a5f38f55f">
  <xsd:schema xmlns:xsd="http://www.w3.org/2001/XMLSchema" xmlns:xs="http://www.w3.org/2001/XMLSchema" xmlns:p="http://schemas.microsoft.com/office/2006/metadata/properties" xmlns:ns2="07c243a7-68e6-47cc-bf0f-e81895c94b87" xmlns:ns3="078e37c3-b378-4be1-98f1-6831589a7d5a" targetNamespace="http://schemas.microsoft.com/office/2006/metadata/properties" ma:root="true" ma:fieldsID="cc9699fee13b9f0b0f0eaa83a8287c41" ns2:_="" ns3:_="">
    <xsd:import namespace="07c243a7-68e6-47cc-bf0f-e81895c94b87"/>
    <xsd:import namespace="078e37c3-b378-4be1-98f1-6831589a7d5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c243a7-68e6-47cc-bf0f-e81895c94b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8e37c3-b378-4be1-98f1-6831589a7d5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78e37c3-b378-4be1-98f1-6831589a7d5a">
      <UserInfo>
        <DisplayName>Wampler, Kimberly</DisplayName>
        <AccountId>10</AccountId>
        <AccountType/>
      </UserInfo>
    </SharedWithUsers>
  </documentManagement>
</p:properties>
</file>

<file path=customXml/itemProps1.xml><?xml version="1.0" encoding="utf-8"?>
<ds:datastoreItem xmlns:ds="http://schemas.openxmlformats.org/officeDocument/2006/customXml" ds:itemID="{6043A977-BED3-4C08-804B-BC49E7200659}">
  <ds:schemaRefs>
    <ds:schemaRef ds:uri="078e37c3-b378-4be1-98f1-6831589a7d5a"/>
    <ds:schemaRef ds:uri="07c243a7-68e6-47cc-bf0f-e81895c94b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ABC8BAE-95F0-40FB-B739-5B2B9209FF8D}">
  <ds:schemaRefs>
    <ds:schemaRef ds:uri="http://schemas.microsoft.com/sharepoint/v3/contenttype/forms"/>
  </ds:schemaRefs>
</ds:datastoreItem>
</file>

<file path=customXml/itemProps3.xml><?xml version="1.0" encoding="utf-8"?>
<ds:datastoreItem xmlns:ds="http://schemas.openxmlformats.org/officeDocument/2006/customXml" ds:itemID="{F076AC67-5B9B-450C-9280-4D99398CA63B}">
  <ds:schemaRefs>
    <ds:schemaRef ds:uri="078e37c3-b378-4be1-98f1-6831589a7d5a"/>
    <ds:schemaRef ds:uri="07c243a7-68e6-47cc-bf0f-e81895c94b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135</TotalTime>
  <Words>1906</Words>
  <Application>Microsoft Office PowerPoint</Application>
  <PresentationFormat>Widescreen</PresentationFormat>
  <Paragraphs>119</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Stockton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Sramaty, Joseph W.</dc:creator>
  <cp:lastModifiedBy>Ezikeoha, Chizitere</cp:lastModifiedBy>
  <cp:revision>4</cp:revision>
  <cp:lastPrinted>2022-08-30T19:07:04Z</cp:lastPrinted>
  <dcterms:created xsi:type="dcterms:W3CDTF">2022-08-25T19:31:04Z</dcterms:created>
  <dcterms:modified xsi:type="dcterms:W3CDTF">2024-08-30T18:51:17Z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0x0101002281E9225DB1C549B16600CF4B8CD1BB</vt:lpwstr>
  </property>
</Properties>
</file>