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438912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omine" panose="020B0604020202020204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Extra Bold" panose="020B0604020202020204" charset="0"/>
      <p:bold r:id="rId14"/>
    </p:embeddedFont>
    <p:embeddedFont>
      <p:font typeface="OCRB" panose="020B0609020202020204" pitchFamily="49" charset="0"/>
      <p:regular r:id="rId15"/>
    </p:embeddedFont>
  </p:embeddedFontLst>
  <p:custDataLst>
    <p:tags r:id="rId16"/>
  </p:custDataLst>
  <p:defaultTextStyle>
    <a:defPPr>
      <a:defRPr lang="en-US"/>
    </a:defPPr>
    <a:lvl1pPr marL="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1036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9EA0A4"/>
    <a:srgbClr val="A167B2"/>
    <a:srgbClr val="353941"/>
    <a:srgbClr val="E64B3C"/>
    <a:srgbClr val="2D3C50"/>
    <a:srgbClr val="3F616D"/>
    <a:srgbClr val="537F8F"/>
    <a:srgbClr val="B3CBD3"/>
    <a:srgbClr val="F5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AECFE-6814-4839-9591-6F27BE4832CB}" v="82" dt="2023-02-19T20:16:31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5" autoAdjust="0"/>
    <p:restoredTop sz="93519" autoAdjust="0"/>
  </p:normalViewPr>
  <p:slideViewPr>
    <p:cSldViewPr snapToGrid="0">
      <p:cViewPr>
        <p:scale>
          <a:sx n="20" d="100"/>
          <a:sy n="20" d="100"/>
        </p:scale>
        <p:origin x="668" y="4"/>
      </p:cViewPr>
      <p:guideLst>
        <p:guide orient="horz" pos="6912"/>
        <p:guide pos="10368"/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zner, Rachel" userId="ccb50846-f179-45b2-928b-d3b12f0d6c73" providerId="ADAL" clId="{3E0AECFE-6814-4839-9591-6F27BE4832CB}"/>
    <pc:docChg chg="undo custSel modSld">
      <pc:chgData name="Kirzner, Rachel" userId="ccb50846-f179-45b2-928b-d3b12f0d6c73" providerId="ADAL" clId="{3E0AECFE-6814-4839-9591-6F27BE4832CB}" dt="2023-02-19T20:17:39.043" v="4052" actId="14100"/>
      <pc:docMkLst>
        <pc:docMk/>
      </pc:docMkLst>
      <pc:sldChg chg="addSp delSp modSp mod">
        <pc:chgData name="Kirzner, Rachel" userId="ccb50846-f179-45b2-928b-d3b12f0d6c73" providerId="ADAL" clId="{3E0AECFE-6814-4839-9591-6F27BE4832CB}" dt="2023-02-19T20:17:39.043" v="4052" actId="14100"/>
        <pc:sldMkLst>
          <pc:docMk/>
          <pc:sldMk cId="4128123355" sldId="263"/>
        </pc:sldMkLst>
        <pc:spChg chg="add del mod">
          <ac:chgData name="Kirzner, Rachel" userId="ccb50846-f179-45b2-928b-d3b12f0d6c73" providerId="ADAL" clId="{3E0AECFE-6814-4839-9591-6F27BE4832CB}" dt="2023-02-19T17:15:56.478" v="1436" actId="478"/>
          <ac:spMkLst>
            <pc:docMk/>
            <pc:sldMk cId="4128123355" sldId="263"/>
            <ac:spMk id="6" creationId="{338E04E7-1A19-6292-188D-A15CB50D8BD4}"/>
          </ac:spMkLst>
        </pc:spChg>
        <pc:spChg chg="add del mod">
          <ac:chgData name="Kirzner, Rachel" userId="ccb50846-f179-45b2-928b-d3b12f0d6c73" providerId="ADAL" clId="{3E0AECFE-6814-4839-9591-6F27BE4832CB}" dt="2023-02-19T19:28:26.539" v="3817" actId="14100"/>
          <ac:spMkLst>
            <pc:docMk/>
            <pc:sldMk cId="4128123355" sldId="263"/>
            <ac:spMk id="7" creationId="{94A2B340-144F-749C-B6BC-2896AF137F7C}"/>
          </ac:spMkLst>
        </pc:spChg>
        <pc:spChg chg="add mod">
          <ac:chgData name="Kirzner, Rachel" userId="ccb50846-f179-45b2-928b-d3b12f0d6c73" providerId="ADAL" clId="{3E0AECFE-6814-4839-9591-6F27BE4832CB}" dt="2023-02-19T19:28:31.044" v="3818" actId="1076"/>
          <ac:spMkLst>
            <pc:docMk/>
            <pc:sldMk cId="4128123355" sldId="263"/>
            <ac:spMk id="8" creationId="{16AC6419-ED08-4DCF-F4E4-902A73B152CB}"/>
          </ac:spMkLst>
        </pc:spChg>
        <pc:spChg chg="add mod">
          <ac:chgData name="Kirzner, Rachel" userId="ccb50846-f179-45b2-928b-d3b12f0d6c73" providerId="ADAL" clId="{3E0AECFE-6814-4839-9591-6F27BE4832CB}" dt="2023-02-19T17:41:36.519" v="3630" actId="1076"/>
          <ac:spMkLst>
            <pc:docMk/>
            <pc:sldMk cId="4128123355" sldId="263"/>
            <ac:spMk id="9" creationId="{39D72C64-2916-25C7-F2DA-E69A6EB53F1B}"/>
          </ac:spMkLst>
        </pc:spChg>
        <pc:spChg chg="add mod">
          <ac:chgData name="Kirzner, Rachel" userId="ccb50846-f179-45b2-928b-d3b12f0d6c73" providerId="ADAL" clId="{3E0AECFE-6814-4839-9591-6F27BE4832CB}" dt="2023-02-19T17:41:30.398" v="3629" actId="1076"/>
          <ac:spMkLst>
            <pc:docMk/>
            <pc:sldMk cId="4128123355" sldId="263"/>
            <ac:spMk id="10" creationId="{0B5ABDF0-B907-E8A7-20A8-6775B4CC5D7D}"/>
          </ac:spMkLst>
        </pc:spChg>
        <pc:spChg chg="add mod">
          <ac:chgData name="Kirzner, Rachel" userId="ccb50846-f179-45b2-928b-d3b12f0d6c73" providerId="ADAL" clId="{3E0AECFE-6814-4839-9591-6F27BE4832CB}" dt="2023-02-19T17:43:25.263" v="3639" actId="1076"/>
          <ac:spMkLst>
            <pc:docMk/>
            <pc:sldMk cId="4128123355" sldId="263"/>
            <ac:spMk id="11" creationId="{9FCAD263-B73E-0266-E531-65B02A3EE505}"/>
          </ac:spMkLst>
        </pc:spChg>
        <pc:spChg chg="add mod">
          <ac:chgData name="Kirzner, Rachel" userId="ccb50846-f179-45b2-928b-d3b12f0d6c73" providerId="ADAL" clId="{3E0AECFE-6814-4839-9591-6F27BE4832CB}" dt="2023-02-19T14:44:49.256" v="1350" actId="571"/>
          <ac:spMkLst>
            <pc:docMk/>
            <pc:sldMk cId="4128123355" sldId="263"/>
            <ac:spMk id="12" creationId="{A4F70662-4BF1-2F97-3285-ACA3B68152FE}"/>
          </ac:spMkLst>
        </pc:spChg>
        <pc:spChg chg="add mod">
          <ac:chgData name="Kirzner, Rachel" userId="ccb50846-f179-45b2-928b-d3b12f0d6c73" providerId="ADAL" clId="{3E0AECFE-6814-4839-9591-6F27BE4832CB}" dt="2023-02-19T14:44:49.256" v="1350" actId="571"/>
          <ac:spMkLst>
            <pc:docMk/>
            <pc:sldMk cId="4128123355" sldId="263"/>
            <ac:spMk id="13" creationId="{4F84AF62-BCB2-E6F8-E0F2-4019313F15CD}"/>
          </ac:spMkLst>
        </pc:spChg>
        <pc:spChg chg="add mod">
          <ac:chgData name="Kirzner, Rachel" userId="ccb50846-f179-45b2-928b-d3b12f0d6c73" providerId="ADAL" clId="{3E0AECFE-6814-4839-9591-6F27BE4832CB}" dt="2023-02-19T19:38:30.230" v="3957" actId="20577"/>
          <ac:spMkLst>
            <pc:docMk/>
            <pc:sldMk cId="4128123355" sldId="263"/>
            <ac:spMk id="14" creationId="{7F4AB986-DAE6-059B-7640-37ECFB281059}"/>
          </ac:spMkLst>
        </pc:spChg>
        <pc:spChg chg="add del mod">
          <ac:chgData name="Kirzner, Rachel" userId="ccb50846-f179-45b2-928b-d3b12f0d6c73" providerId="ADAL" clId="{3E0AECFE-6814-4839-9591-6F27BE4832CB}" dt="2023-02-19T17:15:45.823" v="1434" actId="478"/>
          <ac:spMkLst>
            <pc:docMk/>
            <pc:sldMk cId="4128123355" sldId="263"/>
            <ac:spMk id="15" creationId="{4D0F8E88-9440-162C-D44E-DB80630851C8}"/>
          </ac:spMkLst>
        </pc:spChg>
        <pc:spChg chg="add del mod">
          <ac:chgData name="Kirzner, Rachel" userId="ccb50846-f179-45b2-928b-d3b12f0d6c73" providerId="ADAL" clId="{3E0AECFE-6814-4839-9591-6F27BE4832CB}" dt="2023-02-19T17:17:04.697" v="1446" actId="478"/>
          <ac:spMkLst>
            <pc:docMk/>
            <pc:sldMk cId="4128123355" sldId="263"/>
            <ac:spMk id="16" creationId="{7ED3059A-E7EF-52C5-887D-2E1D992E2CDD}"/>
          </ac:spMkLst>
        </pc:spChg>
        <pc:spChg chg="add del mod">
          <ac:chgData name="Kirzner, Rachel" userId="ccb50846-f179-45b2-928b-d3b12f0d6c73" providerId="ADAL" clId="{3E0AECFE-6814-4839-9591-6F27BE4832CB}" dt="2023-02-19T17:20:52.813" v="1475" actId="11529"/>
          <ac:spMkLst>
            <pc:docMk/>
            <pc:sldMk cId="4128123355" sldId="263"/>
            <ac:spMk id="17" creationId="{BF804DE7-6ECD-C4A2-A982-4F9E1E86D96A}"/>
          </ac:spMkLst>
        </pc:spChg>
        <pc:spChg chg="add del mod">
          <ac:chgData name="Kirzner, Rachel" userId="ccb50846-f179-45b2-928b-d3b12f0d6c73" providerId="ADAL" clId="{3E0AECFE-6814-4839-9591-6F27BE4832CB}" dt="2023-02-19T17:20:52.247" v="1474" actId="11529"/>
          <ac:spMkLst>
            <pc:docMk/>
            <pc:sldMk cId="4128123355" sldId="263"/>
            <ac:spMk id="18" creationId="{BFEE4041-F6C8-C9D0-B58D-BD469D8C0DDB}"/>
          </ac:spMkLst>
        </pc:spChg>
        <pc:spChg chg="add del mod">
          <ac:chgData name="Kirzner, Rachel" userId="ccb50846-f179-45b2-928b-d3b12f0d6c73" providerId="ADAL" clId="{3E0AECFE-6814-4839-9591-6F27BE4832CB}" dt="2023-02-19T17:21:06.044" v="1480"/>
          <ac:spMkLst>
            <pc:docMk/>
            <pc:sldMk cId="4128123355" sldId="263"/>
            <ac:spMk id="19" creationId="{9C93E067-5C42-AB6E-B28F-D9C5C7264734}"/>
          </ac:spMkLst>
        </pc:spChg>
        <pc:spChg chg="mod">
          <ac:chgData name="Kirzner, Rachel" userId="ccb50846-f179-45b2-928b-d3b12f0d6c73" providerId="ADAL" clId="{3E0AECFE-6814-4839-9591-6F27BE4832CB}" dt="2023-02-19T19:32:57.939" v="3929" actId="1038"/>
          <ac:spMkLst>
            <pc:docMk/>
            <pc:sldMk cId="4128123355" sldId="263"/>
            <ac:spMk id="20" creationId="{91FAAD8F-097B-4A63-9687-11574F3776DA}"/>
          </ac:spMkLst>
        </pc:spChg>
        <pc:spChg chg="add mod">
          <ac:chgData name="Kirzner, Rachel" userId="ccb50846-f179-45b2-928b-d3b12f0d6c73" providerId="ADAL" clId="{3E0AECFE-6814-4839-9591-6F27BE4832CB}" dt="2023-02-19T17:43:30.994" v="3640" actId="1076"/>
          <ac:spMkLst>
            <pc:docMk/>
            <pc:sldMk cId="4128123355" sldId="263"/>
            <ac:spMk id="22" creationId="{1E7A19D4-56D1-B2C4-2ADE-E8D11F1B8748}"/>
          </ac:spMkLst>
        </pc:spChg>
        <pc:spChg chg="add mod">
          <ac:chgData name="Kirzner, Rachel" userId="ccb50846-f179-45b2-928b-d3b12f0d6c73" providerId="ADAL" clId="{3E0AECFE-6814-4839-9591-6F27BE4832CB}" dt="2023-02-19T19:38:45.096" v="3991" actId="20577"/>
          <ac:spMkLst>
            <pc:docMk/>
            <pc:sldMk cId="4128123355" sldId="263"/>
            <ac:spMk id="23" creationId="{DF908F25-67FC-CCE7-BC94-257FE970953C}"/>
          </ac:spMkLst>
        </pc:spChg>
        <pc:spChg chg="add del mod">
          <ac:chgData name="Kirzner, Rachel" userId="ccb50846-f179-45b2-928b-d3b12f0d6c73" providerId="ADAL" clId="{3E0AECFE-6814-4839-9591-6F27BE4832CB}" dt="2023-02-19T19:20:55.098" v="3672"/>
          <ac:spMkLst>
            <pc:docMk/>
            <pc:sldMk cId="4128123355" sldId="263"/>
            <ac:spMk id="28" creationId="{9056F5EB-09A2-BB56-1E05-14E7FF724931}"/>
          </ac:spMkLst>
        </pc:spChg>
        <pc:spChg chg="add del mod">
          <ac:chgData name="Kirzner, Rachel" userId="ccb50846-f179-45b2-928b-d3b12f0d6c73" providerId="ADAL" clId="{3E0AECFE-6814-4839-9591-6F27BE4832CB}" dt="2023-02-19T19:21:05.549" v="3674"/>
          <ac:spMkLst>
            <pc:docMk/>
            <pc:sldMk cId="4128123355" sldId="263"/>
            <ac:spMk id="29" creationId="{CD6D9783-69A8-3C8C-140A-4368579FF800}"/>
          </ac:spMkLst>
        </pc:spChg>
        <pc:spChg chg="mod">
          <ac:chgData name="Kirzner, Rachel" userId="ccb50846-f179-45b2-928b-d3b12f0d6c73" providerId="ADAL" clId="{3E0AECFE-6814-4839-9591-6F27BE4832CB}" dt="2023-02-19T17:40:47.243" v="3621" actId="1076"/>
          <ac:spMkLst>
            <pc:docMk/>
            <pc:sldMk cId="4128123355" sldId="263"/>
            <ac:spMk id="43" creationId="{00000000-0000-0000-0000-000000000000}"/>
          </ac:spMkLst>
        </pc:spChg>
        <pc:spChg chg="mod">
          <ac:chgData name="Kirzner, Rachel" userId="ccb50846-f179-45b2-928b-d3b12f0d6c73" providerId="ADAL" clId="{3E0AECFE-6814-4839-9591-6F27BE4832CB}" dt="2023-02-19T19:32:07.226" v="3898" actId="20577"/>
          <ac:spMkLst>
            <pc:docMk/>
            <pc:sldMk cId="4128123355" sldId="263"/>
            <ac:spMk id="48" creationId="{FD7498D8-EA9E-44F3-AC23-3EED97F60B31}"/>
          </ac:spMkLst>
        </pc:spChg>
        <pc:spChg chg="mod">
          <ac:chgData name="Kirzner, Rachel" userId="ccb50846-f179-45b2-928b-d3b12f0d6c73" providerId="ADAL" clId="{3E0AECFE-6814-4839-9591-6F27BE4832CB}" dt="2023-02-19T20:15:57.850" v="4051" actId="1035"/>
          <ac:spMkLst>
            <pc:docMk/>
            <pc:sldMk cId="4128123355" sldId="263"/>
            <ac:spMk id="49" creationId="{FC2E81B4-6F0C-47E5-B10F-59EE9A50FEC9}"/>
          </ac:spMkLst>
        </pc:spChg>
        <pc:spChg chg="del mod">
          <ac:chgData name="Kirzner, Rachel" userId="ccb50846-f179-45b2-928b-d3b12f0d6c73" providerId="ADAL" clId="{3E0AECFE-6814-4839-9591-6F27BE4832CB}" dt="2023-02-19T17:15:04.938" v="1425" actId="478"/>
          <ac:spMkLst>
            <pc:docMk/>
            <pc:sldMk cId="4128123355" sldId="263"/>
            <ac:spMk id="50" creationId="{FF2B2771-7D88-4C1B-B0D8-846D5FDF18C7}"/>
          </ac:spMkLst>
        </pc:spChg>
        <pc:spChg chg="mod">
          <ac:chgData name="Kirzner, Rachel" userId="ccb50846-f179-45b2-928b-d3b12f0d6c73" providerId="ADAL" clId="{3E0AECFE-6814-4839-9591-6F27BE4832CB}" dt="2023-02-19T20:15:06.853" v="4046" actId="1076"/>
          <ac:spMkLst>
            <pc:docMk/>
            <pc:sldMk cId="4128123355" sldId="263"/>
            <ac:spMk id="51" creationId="{EE7A5C51-35F0-4B71-992D-43D344D16C04}"/>
          </ac:spMkLst>
        </pc:spChg>
        <pc:spChg chg="del mod">
          <ac:chgData name="Kirzner, Rachel" userId="ccb50846-f179-45b2-928b-d3b12f0d6c73" providerId="ADAL" clId="{3E0AECFE-6814-4839-9591-6F27BE4832CB}" dt="2023-02-19T17:16:04.166" v="1438" actId="478"/>
          <ac:spMkLst>
            <pc:docMk/>
            <pc:sldMk cId="4128123355" sldId="263"/>
            <ac:spMk id="52" creationId="{4608DA57-8811-4AA8-8D22-2508C267D5C8}"/>
          </ac:spMkLst>
        </pc:spChg>
        <pc:spChg chg="mod">
          <ac:chgData name="Kirzner, Rachel" userId="ccb50846-f179-45b2-928b-d3b12f0d6c73" providerId="ADAL" clId="{3E0AECFE-6814-4839-9591-6F27BE4832CB}" dt="2023-02-19T17:40:41.954" v="3619" actId="1076"/>
          <ac:spMkLst>
            <pc:docMk/>
            <pc:sldMk cId="4128123355" sldId="263"/>
            <ac:spMk id="53" creationId="{30DBEC83-7AFE-45B1-A488-3296A7EF564A}"/>
          </ac:spMkLst>
        </pc:spChg>
        <pc:spChg chg="del mod">
          <ac:chgData name="Kirzner, Rachel" userId="ccb50846-f179-45b2-928b-d3b12f0d6c73" providerId="ADAL" clId="{3E0AECFE-6814-4839-9591-6F27BE4832CB}" dt="2023-02-19T17:15:01.437" v="1424" actId="478"/>
          <ac:spMkLst>
            <pc:docMk/>
            <pc:sldMk cId="4128123355" sldId="263"/>
            <ac:spMk id="54" creationId="{30F387E9-A2B2-4572-8BD1-C3EC247598C8}"/>
          </ac:spMkLst>
        </pc:spChg>
        <pc:spChg chg="mod ord">
          <ac:chgData name="Kirzner, Rachel" userId="ccb50846-f179-45b2-928b-d3b12f0d6c73" providerId="ADAL" clId="{3E0AECFE-6814-4839-9591-6F27BE4832CB}" dt="2023-02-19T19:29:42.110" v="3854" actId="20577"/>
          <ac:spMkLst>
            <pc:docMk/>
            <pc:sldMk cId="4128123355" sldId="263"/>
            <ac:spMk id="55" creationId="{B826D612-E9A3-4688-9363-AE6FEF2AE466}"/>
          </ac:spMkLst>
        </pc:spChg>
        <pc:spChg chg="mod">
          <ac:chgData name="Kirzner, Rachel" userId="ccb50846-f179-45b2-928b-d3b12f0d6c73" providerId="ADAL" clId="{3E0AECFE-6814-4839-9591-6F27BE4832CB}" dt="2023-02-19T19:38:36.070" v="3971" actId="20577"/>
          <ac:spMkLst>
            <pc:docMk/>
            <pc:sldMk cId="4128123355" sldId="263"/>
            <ac:spMk id="56" creationId="{06FC4557-1825-40A9-A2CF-49FE0FE92113}"/>
          </ac:spMkLst>
        </pc:spChg>
        <pc:spChg chg="add del mod">
          <ac:chgData name="Kirzner, Rachel" userId="ccb50846-f179-45b2-928b-d3b12f0d6c73" providerId="ADAL" clId="{3E0AECFE-6814-4839-9591-6F27BE4832CB}" dt="2023-02-19T20:15:16.572" v="4047" actId="1076"/>
          <ac:spMkLst>
            <pc:docMk/>
            <pc:sldMk cId="4128123355" sldId="263"/>
            <ac:spMk id="72" creationId="{00000000-0000-0000-0000-000000000000}"/>
          </ac:spMkLst>
        </pc:spChg>
        <pc:spChg chg="mod">
          <ac:chgData name="Kirzner, Rachel" userId="ccb50846-f179-45b2-928b-d3b12f0d6c73" providerId="ADAL" clId="{3E0AECFE-6814-4839-9591-6F27BE4832CB}" dt="2023-02-19T19:18:39.922" v="3666" actId="20577"/>
          <ac:spMkLst>
            <pc:docMk/>
            <pc:sldMk cId="4128123355" sldId="263"/>
            <ac:spMk id="86" creationId="{9B320F11-3F85-4920-92E0-15D89C7AF4D2}"/>
          </ac:spMkLst>
        </pc:spChg>
        <pc:spChg chg="mod">
          <ac:chgData name="Kirzner, Rachel" userId="ccb50846-f179-45b2-928b-d3b12f0d6c73" providerId="ADAL" clId="{3E0AECFE-6814-4839-9591-6F27BE4832CB}" dt="2023-02-19T19:38:15.686" v="3932" actId="6549"/>
          <ac:spMkLst>
            <pc:docMk/>
            <pc:sldMk cId="4128123355" sldId="263"/>
            <ac:spMk id="87" creationId="{7DB2E49A-CE7A-4210-AE9F-5037030C938E}"/>
          </ac:spMkLst>
        </pc:spChg>
        <pc:picChg chg="add del mod">
          <ac:chgData name="Kirzner, Rachel" userId="ccb50846-f179-45b2-928b-d3b12f0d6c73" providerId="ADAL" clId="{3E0AECFE-6814-4839-9591-6F27BE4832CB}" dt="2023-02-19T14:17:16.311" v="578" actId="478"/>
          <ac:picMkLst>
            <pc:docMk/>
            <pc:sldMk cId="4128123355" sldId="263"/>
            <ac:picMk id="3" creationId="{B3CEF2D6-52B7-A16F-AFEC-1198A4CC0738}"/>
          </ac:picMkLst>
        </pc:picChg>
        <pc:picChg chg="add del mod">
          <ac:chgData name="Kirzner, Rachel" userId="ccb50846-f179-45b2-928b-d3b12f0d6c73" providerId="ADAL" clId="{3E0AECFE-6814-4839-9591-6F27BE4832CB}" dt="2023-02-19T14:17:37.894" v="583" actId="1076"/>
          <ac:picMkLst>
            <pc:docMk/>
            <pc:sldMk cId="4128123355" sldId="263"/>
            <ac:picMk id="5" creationId="{0898ACAD-11EB-83B8-B176-A7FDDCBC3FBB}"/>
          </ac:picMkLst>
        </pc:picChg>
        <pc:picChg chg="add del mod">
          <ac:chgData name="Kirzner, Rachel" userId="ccb50846-f179-45b2-928b-d3b12f0d6c73" providerId="ADAL" clId="{3E0AECFE-6814-4839-9591-6F27BE4832CB}" dt="2023-02-19T19:18:17.354" v="3659" actId="478"/>
          <ac:picMkLst>
            <pc:docMk/>
            <pc:sldMk cId="4128123355" sldId="263"/>
            <ac:picMk id="21" creationId="{22CB740E-5208-479F-E56E-5C71195AED01}"/>
          </ac:picMkLst>
        </pc:picChg>
        <pc:picChg chg="add mod">
          <ac:chgData name="Kirzner, Rachel" userId="ccb50846-f179-45b2-928b-d3b12f0d6c73" providerId="ADAL" clId="{3E0AECFE-6814-4839-9591-6F27BE4832CB}" dt="2023-02-19T17:43:12.609" v="3637" actId="1076"/>
          <ac:picMkLst>
            <pc:docMk/>
            <pc:sldMk cId="4128123355" sldId="263"/>
            <ac:picMk id="24" creationId="{66598982-4CC1-9F97-C448-F5EDF0C665E3}"/>
          </ac:picMkLst>
        </pc:picChg>
        <pc:picChg chg="add mod">
          <ac:chgData name="Kirzner, Rachel" userId="ccb50846-f179-45b2-928b-d3b12f0d6c73" providerId="ADAL" clId="{3E0AECFE-6814-4839-9591-6F27BE4832CB}" dt="2023-02-19T17:54:13.562" v="3650"/>
          <ac:picMkLst>
            <pc:docMk/>
            <pc:sldMk cId="4128123355" sldId="263"/>
            <ac:picMk id="25" creationId="{FD735B88-09DA-4681-A222-D33E82421977}"/>
          </ac:picMkLst>
        </pc:picChg>
        <pc:picChg chg="add mod">
          <ac:chgData name="Kirzner, Rachel" userId="ccb50846-f179-45b2-928b-d3b12f0d6c73" providerId="ADAL" clId="{3E0AECFE-6814-4839-9591-6F27BE4832CB}" dt="2023-02-19T17:54:32.700" v="3656" actId="1076"/>
          <ac:picMkLst>
            <pc:docMk/>
            <pc:sldMk cId="4128123355" sldId="263"/>
            <ac:picMk id="26" creationId="{C55D3D4C-24C5-ACFF-F0F2-BB99FED7B759}"/>
          </ac:picMkLst>
        </pc:picChg>
        <pc:picChg chg="add mod">
          <ac:chgData name="Kirzner, Rachel" userId="ccb50846-f179-45b2-928b-d3b12f0d6c73" providerId="ADAL" clId="{3E0AECFE-6814-4839-9591-6F27BE4832CB}" dt="2023-02-19T20:17:39.043" v="4052" actId="14100"/>
          <ac:picMkLst>
            <pc:docMk/>
            <pc:sldMk cId="4128123355" sldId="263"/>
            <ac:picMk id="27" creationId="{AB860252-9C3E-4AAA-F4BE-E390572349C6}"/>
          </ac:picMkLst>
        </pc:picChg>
        <pc:picChg chg="add mod">
          <ac:chgData name="Kirzner, Rachel" userId="ccb50846-f179-45b2-928b-d3b12f0d6c73" providerId="ADAL" clId="{3E0AECFE-6814-4839-9591-6F27BE4832CB}" dt="2023-02-19T19:48:32.750" v="4004"/>
          <ac:picMkLst>
            <pc:docMk/>
            <pc:sldMk cId="4128123355" sldId="263"/>
            <ac:picMk id="31" creationId="{2A73014C-9212-D2D7-0B2C-5143A079E8F2}"/>
          </ac:picMkLst>
        </pc:picChg>
        <pc:picChg chg="del mod">
          <ac:chgData name="Kirzner, Rachel" userId="ccb50846-f179-45b2-928b-d3b12f0d6c73" providerId="ADAL" clId="{3E0AECFE-6814-4839-9591-6F27BE4832CB}" dt="2023-02-19T19:47:07.285" v="3992" actId="478"/>
          <ac:picMkLst>
            <pc:docMk/>
            <pc:sldMk cId="4128123355" sldId="263"/>
            <ac:picMk id="36" creationId="{EB520CA0-3B70-4CA6-853F-595BF4DCFB95}"/>
          </ac:picMkLst>
        </pc:picChg>
        <pc:picChg chg="del">
          <ac:chgData name="Kirzner, Rachel" userId="ccb50846-f179-45b2-928b-d3b12f0d6c73" providerId="ADAL" clId="{3E0AECFE-6814-4839-9591-6F27BE4832CB}" dt="2023-02-19T14:15:25.931" v="545" actId="478"/>
          <ac:picMkLst>
            <pc:docMk/>
            <pc:sldMk cId="4128123355" sldId="263"/>
            <ac:picMk id="37" creationId="{9144FB22-14E7-4560-B655-48C4007FC518}"/>
          </ac:picMkLst>
        </pc:picChg>
        <pc:picChg chg="del">
          <ac:chgData name="Kirzner, Rachel" userId="ccb50846-f179-45b2-928b-d3b12f0d6c73" providerId="ADAL" clId="{3E0AECFE-6814-4839-9591-6F27BE4832CB}" dt="2023-02-19T14:12:16.882" v="538" actId="478"/>
          <ac:picMkLst>
            <pc:docMk/>
            <pc:sldMk cId="4128123355" sldId="263"/>
            <ac:picMk id="38" creationId="{88647150-8DDD-418F-B4DB-0D7CD26C66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9676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6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xStyles>
    <p:titleStyle>
      <a:defPPr>
        <a:defRPr kern="1200" smtId="4294967295"/>
      </a:defPPr>
      <a:lvl1pPr algn="ctr" defTabSz="4389028" rtl="0" eaLnBrk="1" latinLnBrk="0" hangingPunct="1"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0" indent="0" algn="l" defTabSz="4389028" rtl="0" eaLnBrk="1" latinLnBrk="0" hangingPunct="1">
        <a:spcBef>
          <a:spcPct val="20000"/>
        </a:spcBef>
        <a:buFont typeface="Arial" pitchFamily="34" charset="0"/>
        <a:buNone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kahoot.com/" TargetMode="External"/><Relationship Id="rId7" Type="http://schemas.openxmlformats.org/officeDocument/2006/relationships/hyperlink" Target="https://drive.google.com/drive/folders/1c0-f98A_rMjEvxOWp0WicobWVZyVOyya?usp=share_li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/>
          <p:cNvSpPr/>
          <p:nvPr/>
        </p:nvSpPr>
        <p:spPr>
          <a:xfrm>
            <a:off x="22542406" y="510570"/>
            <a:ext cx="20438827" cy="24178738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/>
          </a:p>
        </p:txBody>
      </p:sp>
      <p:sp>
        <p:nvSpPr>
          <p:cNvPr id="72" name="Rectangle 71"/>
          <p:cNvSpPr/>
          <p:nvPr/>
        </p:nvSpPr>
        <p:spPr>
          <a:xfrm>
            <a:off x="-49570" y="0"/>
            <a:ext cx="21945600" cy="3291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defPPr>
              <a:defRPr kern="1200" smtId="4294967295"/>
            </a:defPPr>
          </a:lstStyle>
          <a:p>
            <a:pPr algn="ctr"/>
            <a:endParaRPr lang="en-US" dirty="0"/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389762" y="783771"/>
            <a:ext cx="20255948" cy="18292499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8800" dirty="0">
                <a:solidFill>
                  <a:schemeClr val="bg1"/>
                </a:solidFill>
                <a:latin typeface="Montserrat" panose="00000500000000000000" pitchFamily="2" charset="0"/>
              </a:rPr>
              <a:t>Gamification increases student engagement </a:t>
            </a:r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</a:rPr>
              <a:t>(Subash &amp; Cudney, 2018)</a:t>
            </a:r>
          </a:p>
          <a:p>
            <a:pPr marL="1143000" indent="-11430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8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143000" indent="-11430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8800" dirty="0">
                <a:solidFill>
                  <a:schemeClr val="bg1"/>
                </a:solidFill>
                <a:latin typeface="Montserrat" panose="00000500000000000000" pitchFamily="2" charset="0"/>
              </a:rPr>
              <a:t>Research methods courses often need creative methods to engage students </a:t>
            </a:r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</a:rPr>
              <a:t>(Earley, 2014, Maschi et al., 2013)</a:t>
            </a:r>
          </a:p>
          <a:p>
            <a:pPr marL="1143000" indent="-11430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8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143000" indent="-11430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8800" dirty="0">
                <a:solidFill>
                  <a:schemeClr val="bg1"/>
                </a:solidFill>
                <a:latin typeface="Montserrat" panose="00000500000000000000" pitchFamily="2" charset="0"/>
              </a:rPr>
              <a:t>Gamified approaches are ideal for research classes </a:t>
            </a:r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</a:rPr>
              <a:t>(Kirzner, Alter, and Hughes, 2021)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320F11-3F85-4920-92E0-15D89C7AF4D2}"/>
              </a:ext>
            </a:extLst>
          </p:cNvPr>
          <p:cNvSpPr txBox="1"/>
          <p:nvPr/>
        </p:nvSpPr>
        <p:spPr>
          <a:xfrm>
            <a:off x="23178052" y="2034235"/>
            <a:ext cx="19341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Learning objective: Mastery of hypotheses and correlations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Students build hypotheses using “population” &amp; “variable” cards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May substitute candy for any card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Must identify positive and negative correlations</a:t>
            </a:r>
          </a:p>
          <a:p>
            <a:endParaRPr lang="en-US" sz="36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B2E49A-CE7A-4210-AE9F-5037030C938E}"/>
              </a:ext>
            </a:extLst>
          </p:cNvPr>
          <p:cNvSpPr txBox="1"/>
          <p:nvPr/>
        </p:nvSpPr>
        <p:spPr>
          <a:xfrm>
            <a:off x="23178051" y="1042650"/>
            <a:ext cx="1452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Example 1: Board Game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FD7498D8-EA9E-44F3-AC23-3EED97F60B31}"/>
              </a:ext>
            </a:extLst>
          </p:cNvPr>
          <p:cNvSpPr txBox="1"/>
          <p:nvPr/>
        </p:nvSpPr>
        <p:spPr>
          <a:xfrm>
            <a:off x="950378" y="15605094"/>
            <a:ext cx="17283561" cy="27399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61086">
              <a:spcBef>
                <a:spcPct val="20000"/>
              </a:spcBef>
              <a:defRPr/>
            </a:pPr>
            <a:r>
              <a:rPr lang="en-US" sz="9600" b="1" dirty="0">
                <a:solidFill>
                  <a:schemeClr val="tx1"/>
                </a:solidFill>
                <a:latin typeface="OCRB" panose="020B0604020202020204" pitchFamily="49" charset="0"/>
              </a:rPr>
              <a:t>USING GAMIFICATION TO INCREASE ENGAGEMENT</a:t>
            </a:r>
            <a:endParaRPr lang="en-US" sz="9600" b="1" dirty="0">
              <a:solidFill>
                <a:schemeClr val="tx1"/>
              </a:solidFill>
              <a:effectLst/>
              <a:latin typeface="OCRB" panose="020B0604020202020204" pitchFamily="49" charset="0"/>
            </a:endParaRP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FC2E81B4-6F0C-47E5-B10F-59EE9A50FEC9}"/>
              </a:ext>
            </a:extLst>
          </p:cNvPr>
          <p:cNvSpPr txBox="1"/>
          <p:nvPr/>
        </p:nvSpPr>
        <p:spPr>
          <a:xfrm>
            <a:off x="1121282" y="20640862"/>
            <a:ext cx="18792908" cy="396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Rachel S. Kirzner</a:t>
            </a:r>
          </a:p>
          <a:p>
            <a:pPr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Associate Professor</a:t>
            </a:r>
          </a:p>
          <a:p>
            <a:pPr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 Stockton University</a:t>
            </a:r>
          </a:p>
          <a:p>
            <a:pPr>
              <a:defRPr/>
            </a:pPr>
            <a:r>
              <a:rPr lang="en-US" sz="56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Week of Teaching Spring 2023</a:t>
            </a:r>
            <a:endParaRPr lang="en-US" sz="5600" dirty="0">
              <a:solidFill>
                <a:schemeClr val="bg1"/>
              </a:solidFill>
              <a:effectLst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DBEC83-7AFE-45B1-A488-3296A7EF564A}"/>
              </a:ext>
            </a:extLst>
          </p:cNvPr>
          <p:cNvSpPr txBox="1"/>
          <p:nvPr/>
        </p:nvSpPr>
        <p:spPr>
          <a:xfrm>
            <a:off x="23178051" y="6710062"/>
            <a:ext cx="19341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Learning objective: Comprehend rationale for random sampling in research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Students act out a research study (welfare recipients, job trainer, and employers)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Welfare recipients are divided into two groups based on response to flyer posted in welfare office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Those who respond to flyer are trained, and then both groups attend job fair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Trainees obtain more jobs. Why?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Repeat with ransom assignment, results change. Discuss.</a:t>
            </a:r>
          </a:p>
          <a:p>
            <a:endParaRPr lang="en-US" sz="36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FC4557-1825-40A9-A2CF-49FE0FE92113}"/>
              </a:ext>
            </a:extLst>
          </p:cNvPr>
          <p:cNvSpPr txBox="1"/>
          <p:nvPr/>
        </p:nvSpPr>
        <p:spPr>
          <a:xfrm>
            <a:off x="23032922" y="11626878"/>
            <a:ext cx="1254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Example 3: Online Quiz (Kahoot)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1FAAD8F-097B-4A63-9687-11574F3776DA}"/>
              </a:ext>
            </a:extLst>
          </p:cNvPr>
          <p:cNvSpPr txBox="1"/>
          <p:nvPr/>
        </p:nvSpPr>
        <p:spPr>
          <a:xfrm>
            <a:off x="14322108" y="26127780"/>
            <a:ext cx="683854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Scan</a:t>
            </a:r>
            <a:r>
              <a:rPr lang="en-US" sz="3600" dirty="0">
                <a:solidFill>
                  <a:schemeClr val="tx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 here for detailed activity  directions and templates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898ACAD-11EB-83B8-B176-A7FDDCBC3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83" y="28939771"/>
            <a:ext cx="14548757" cy="270121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A2B340-144F-749C-B6BC-2896AF137F7C}"/>
              </a:ext>
            </a:extLst>
          </p:cNvPr>
          <p:cNvSpPr/>
          <p:nvPr/>
        </p:nvSpPr>
        <p:spPr>
          <a:xfrm>
            <a:off x="22631402" y="25235245"/>
            <a:ext cx="20573998" cy="7030013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C6419-ED08-4DCF-F4E4-902A73B152CB}"/>
              </a:ext>
            </a:extLst>
          </p:cNvPr>
          <p:cNvSpPr txBox="1"/>
          <p:nvPr/>
        </p:nvSpPr>
        <p:spPr>
          <a:xfrm>
            <a:off x="23032921" y="25839006"/>
            <a:ext cx="1254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References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72C64-2916-25C7-F2DA-E69A6EB53F1B}"/>
              </a:ext>
            </a:extLst>
          </p:cNvPr>
          <p:cNvSpPr txBox="1"/>
          <p:nvPr/>
        </p:nvSpPr>
        <p:spPr>
          <a:xfrm>
            <a:off x="23032922" y="22681121"/>
            <a:ext cx="1934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Grab bag (Sample Size)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Pick a favorite song (Qualitative Coding)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ABDF0-B907-E8A7-20A8-6775B4CC5D7D}"/>
              </a:ext>
            </a:extLst>
          </p:cNvPr>
          <p:cNvSpPr txBox="1"/>
          <p:nvPr/>
        </p:nvSpPr>
        <p:spPr>
          <a:xfrm>
            <a:off x="23032922" y="21598637"/>
            <a:ext cx="1254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Other Interactive Activity Examples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AD263-B73E-0266-E531-65B02A3EE505}"/>
              </a:ext>
            </a:extLst>
          </p:cNvPr>
          <p:cNvSpPr txBox="1"/>
          <p:nvPr/>
        </p:nvSpPr>
        <p:spPr>
          <a:xfrm>
            <a:off x="23032922" y="17420484"/>
            <a:ext cx="19341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Learning object: Increase retention of topics needing memorization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Focus of example: Threats to validity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Traditional memory game with cards that are arrayed in rows face down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Each player flips two cards, hoping to match a “threat” and its definition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Bonus point: After successfully matching two cards, students a point for giving an example of that threat (judged by peers)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26D612-E9A3-4688-9363-AE6FEF2AE466}"/>
              </a:ext>
            </a:extLst>
          </p:cNvPr>
          <p:cNvSpPr txBox="1"/>
          <p:nvPr/>
        </p:nvSpPr>
        <p:spPr>
          <a:xfrm>
            <a:off x="23091045" y="26786944"/>
            <a:ext cx="193415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indent="-457200"/>
            <a:r>
              <a:rPr lang="en-US" sz="28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Earley, M. A. (2014). A synthesis of the literature on research methods education. </a:t>
            </a:r>
            <a:r>
              <a:rPr lang="en-US" sz="28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Teaching in Higher Education</a:t>
            </a:r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(3), 242–253.</a:t>
            </a:r>
          </a:p>
          <a:p>
            <a:pPr indent="-457200"/>
            <a:endParaRPr lang="en-US" sz="2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/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Kirzner, R. S., Alter, T., &amp; Hughes, C. A. (2021). Online Quiz as Exit Ticket: Using Technology to Reinforce Learning in Face to Face Classes. Journal of Teaching in Social Work, 41(2), 151-171.</a:t>
            </a:r>
          </a:p>
          <a:p>
            <a:pPr indent="-457200"/>
            <a:endParaRPr lang="en-US" sz="28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/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Maschi, T., Wells, M., Yoder Slater, G., MacMillan, T., &amp; Ristow, J. (2013). Social work students’ research-related anxiety and self-efficacy: Research instructors’ perceptions and teaching innovations. </a:t>
            </a:r>
            <a:r>
              <a:rPr lang="en-US" sz="28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Social Work Education</a:t>
            </a:r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(6), 800–817.</a:t>
            </a:r>
          </a:p>
          <a:p>
            <a:pPr indent="-457200"/>
            <a:endParaRPr lang="en-US" sz="2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/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Subhash, S., &amp; Cudney, E. A. (2018). Gamified learning in higher education: A systematic review of the literature. Computers in Human Behavior, 87, 192–206.</a:t>
            </a:r>
            <a:r>
              <a:rPr lang="en-US" sz="2800" dirty="0"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AB986-DAE6-059B-7640-37ECFB281059}"/>
              </a:ext>
            </a:extLst>
          </p:cNvPr>
          <p:cNvSpPr txBox="1"/>
          <p:nvPr/>
        </p:nvSpPr>
        <p:spPr>
          <a:xfrm>
            <a:off x="23178051" y="5260260"/>
            <a:ext cx="19727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Example 2: Role Play Game (Act Out a Study)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A19D4-56D1-B2C4-2ADE-E8D11F1B8748}"/>
              </a:ext>
            </a:extLst>
          </p:cNvPr>
          <p:cNvSpPr txBox="1"/>
          <p:nvPr/>
        </p:nvSpPr>
        <p:spPr>
          <a:xfrm>
            <a:off x="23032922" y="16325118"/>
            <a:ext cx="1254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b="1" dirty="0">
                <a:solidFill>
                  <a:srgbClr val="A167B2"/>
                </a:solidFill>
                <a:latin typeface="Montserrat Extra Bold" panose="00000900000000000000" pitchFamily="50" charset="0"/>
              </a:rPr>
              <a:t>Example 4: Memory Game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908F25-67FC-CCE7-BC94-257FE970953C}"/>
              </a:ext>
            </a:extLst>
          </p:cNvPr>
          <p:cNvSpPr txBox="1"/>
          <p:nvPr/>
        </p:nvSpPr>
        <p:spPr>
          <a:xfrm>
            <a:off x="27933242" y="12571853"/>
            <a:ext cx="15292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Learning objective: Increase retention of chosen topic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Can use as “exit ticket” at end of class, or during class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Use Kahoot (</a:t>
            </a: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www.Kahoot.com</a:t>
            </a: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) to build quizzes on course content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Kahoot includes scoring, music, and images.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Humorous questions a plus</a:t>
            </a:r>
          </a:p>
        </p:txBody>
      </p:sp>
      <p:pic>
        <p:nvPicPr>
          <p:cNvPr id="24" name="Picture 6" descr="Image result for kahoot logo">
            <a:extLst>
              <a:ext uri="{FF2B5EF4-FFF2-40B4-BE49-F238E27FC236}">
                <a16:creationId xmlns:a16="http://schemas.microsoft.com/office/drawing/2014/main" id="{66598982-4CC1-9F97-C448-F5EDF0C6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051" y="13009970"/>
            <a:ext cx="4220633" cy="23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LEGO, toy, colorful&#10;&#10;Description automatically generated">
            <a:extLst>
              <a:ext uri="{FF2B5EF4-FFF2-40B4-BE49-F238E27FC236}">
                <a16:creationId xmlns:a16="http://schemas.microsoft.com/office/drawing/2014/main" id="{C55D3D4C-24C5-ACFF-F0F2-BB99FED7B7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41883" r="11862" b="10790"/>
          <a:stretch/>
        </p:blipFill>
        <p:spPr bwMode="auto">
          <a:xfrm>
            <a:off x="35071154" y="21382741"/>
            <a:ext cx="4316329" cy="2681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Hershey's Kisses">
            <a:extLst>
              <a:ext uri="{FF2B5EF4-FFF2-40B4-BE49-F238E27FC236}">
                <a16:creationId xmlns:a16="http://schemas.microsoft.com/office/drawing/2014/main" id="{AB860252-9C3E-4AAA-F4BE-E39057234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529" y="2050175"/>
            <a:ext cx="4283070" cy="286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Qr code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2A73014C-9212-D2D7-0B2C-5143A079E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979" y="19701670"/>
            <a:ext cx="6137336" cy="61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2335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assessingslate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516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Montserrat</vt:lpstr>
      <vt:lpstr>Montserrat Extra Bold</vt:lpstr>
      <vt:lpstr>OCRB</vt:lpstr>
      <vt:lpstr>Calibri</vt:lpstr>
      <vt:lpstr>Arial</vt:lpstr>
      <vt:lpstr>Wingdings</vt:lpstr>
      <vt:lpstr>Domine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Kirzner, Rachel</cp:lastModifiedBy>
  <cp:revision>24</cp:revision>
  <dcterms:modified xsi:type="dcterms:W3CDTF">2023-02-19T20:17:42Z</dcterms:modified>
  <cp:category>science research poster</cp:category>
</cp:coreProperties>
</file>