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400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-1968" y="-104"/>
      </p:cViewPr>
      <p:guideLst>
        <p:guide orient="horz" pos="201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8397"/>
            <a:ext cx="7772400" cy="137202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27120"/>
            <a:ext cx="6400800" cy="163576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932594"/>
            <a:ext cx="2133600" cy="340783"/>
          </a:xfrm>
          <a:prstGeom prst="rect">
            <a:avLst/>
          </a:prstGeom>
        </p:spPr>
        <p:txBody>
          <a:bodyPr/>
          <a:lstStyle/>
          <a:p>
            <a:fld id="{690DB42B-085D-8F4E-A519-A7A1CB8D7A20}" type="datetimeFigureOut">
              <a:rPr lang="en-US" smtClean="0"/>
              <a:t>2/18/15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932594"/>
            <a:ext cx="2895600" cy="34078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932594"/>
            <a:ext cx="2133600" cy="340783"/>
          </a:xfrm>
          <a:prstGeom prst="rect">
            <a:avLst/>
          </a:prstGeom>
        </p:spPr>
        <p:txBody>
          <a:bodyPr/>
          <a:lstStyle/>
          <a:p>
            <a:fld id="{B85384D0-E5F8-564E-80D6-49EB033EC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408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6329"/>
            <a:ext cx="822960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93521"/>
            <a:ext cx="8229600" cy="422423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932594"/>
            <a:ext cx="2133600" cy="340783"/>
          </a:xfrm>
          <a:prstGeom prst="rect">
            <a:avLst/>
          </a:prstGeom>
        </p:spPr>
        <p:txBody>
          <a:bodyPr/>
          <a:lstStyle/>
          <a:p>
            <a:fld id="{690DB42B-085D-8F4E-A519-A7A1CB8D7A20}" type="datetimeFigureOut">
              <a:rPr lang="en-US" smtClean="0"/>
              <a:t>2/18/15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932594"/>
            <a:ext cx="2895600" cy="34078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932594"/>
            <a:ext cx="2133600" cy="340783"/>
          </a:xfrm>
          <a:prstGeom prst="rect">
            <a:avLst/>
          </a:prstGeom>
        </p:spPr>
        <p:txBody>
          <a:bodyPr/>
          <a:lstStyle/>
          <a:p>
            <a:fld id="{B85384D0-E5F8-564E-80D6-49EB033EC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998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56329"/>
            <a:ext cx="2057400" cy="546142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329"/>
            <a:ext cx="6019800" cy="546142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932594"/>
            <a:ext cx="2133600" cy="340783"/>
          </a:xfrm>
          <a:prstGeom prst="rect">
            <a:avLst/>
          </a:prstGeom>
        </p:spPr>
        <p:txBody>
          <a:bodyPr/>
          <a:lstStyle/>
          <a:p>
            <a:fld id="{690DB42B-085D-8F4E-A519-A7A1CB8D7A20}" type="datetimeFigureOut">
              <a:rPr lang="en-US" smtClean="0"/>
              <a:t>2/18/15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932594"/>
            <a:ext cx="2895600" cy="34078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932594"/>
            <a:ext cx="2133600" cy="340783"/>
          </a:xfrm>
          <a:prstGeom prst="rect">
            <a:avLst/>
          </a:prstGeom>
        </p:spPr>
        <p:txBody>
          <a:bodyPr/>
          <a:lstStyle/>
          <a:p>
            <a:fld id="{B85384D0-E5F8-564E-80D6-49EB033EC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576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6329"/>
            <a:ext cx="822960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3521"/>
            <a:ext cx="8229600" cy="42242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932594"/>
            <a:ext cx="2133600" cy="340783"/>
          </a:xfrm>
          <a:prstGeom prst="rect">
            <a:avLst/>
          </a:prstGeom>
        </p:spPr>
        <p:txBody>
          <a:bodyPr/>
          <a:lstStyle/>
          <a:p>
            <a:fld id="{690DB42B-085D-8F4E-A519-A7A1CB8D7A20}" type="datetimeFigureOut">
              <a:rPr lang="en-US" smtClean="0"/>
              <a:t>2/18/15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932594"/>
            <a:ext cx="2895600" cy="34078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932594"/>
            <a:ext cx="2133600" cy="340783"/>
          </a:xfrm>
          <a:prstGeom prst="rect">
            <a:avLst/>
          </a:prstGeom>
        </p:spPr>
        <p:txBody>
          <a:bodyPr/>
          <a:lstStyle/>
          <a:p>
            <a:fld id="{B85384D0-E5F8-564E-80D6-49EB033EC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930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13107"/>
            <a:ext cx="7772400" cy="127127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12932"/>
            <a:ext cx="7772400" cy="14001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932594"/>
            <a:ext cx="2133600" cy="340783"/>
          </a:xfrm>
          <a:prstGeom prst="rect">
            <a:avLst/>
          </a:prstGeom>
        </p:spPr>
        <p:txBody>
          <a:bodyPr/>
          <a:lstStyle/>
          <a:p>
            <a:fld id="{690DB42B-085D-8F4E-A519-A7A1CB8D7A20}" type="datetimeFigureOut">
              <a:rPr lang="en-US" smtClean="0"/>
              <a:t>2/18/15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932594"/>
            <a:ext cx="2895600" cy="34078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5932594"/>
            <a:ext cx="2133600" cy="340783"/>
          </a:xfrm>
          <a:prstGeom prst="rect">
            <a:avLst/>
          </a:prstGeom>
        </p:spPr>
        <p:txBody>
          <a:bodyPr/>
          <a:lstStyle/>
          <a:p>
            <a:fld id="{B85384D0-E5F8-564E-80D6-49EB033EC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514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6329"/>
            <a:ext cx="822960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93521"/>
            <a:ext cx="4038600" cy="4224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93521"/>
            <a:ext cx="4038600" cy="422423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932594"/>
            <a:ext cx="2133600" cy="340783"/>
          </a:xfrm>
          <a:prstGeom prst="rect">
            <a:avLst/>
          </a:prstGeom>
        </p:spPr>
        <p:txBody>
          <a:bodyPr/>
          <a:lstStyle/>
          <a:p>
            <a:fld id="{690DB42B-085D-8F4E-A519-A7A1CB8D7A20}" type="datetimeFigureOut">
              <a:rPr lang="en-US" smtClean="0"/>
              <a:t>2/18/15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932594"/>
            <a:ext cx="2895600" cy="34078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932594"/>
            <a:ext cx="2133600" cy="340783"/>
          </a:xfrm>
          <a:prstGeom prst="rect">
            <a:avLst/>
          </a:prstGeom>
        </p:spPr>
        <p:txBody>
          <a:bodyPr/>
          <a:lstStyle/>
          <a:p>
            <a:fld id="{B85384D0-E5F8-564E-80D6-49EB033EC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99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6329"/>
            <a:ext cx="8229600" cy="1066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32772"/>
            <a:ext cx="4040188" cy="59711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29883"/>
            <a:ext cx="4040188" cy="368786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432772"/>
            <a:ext cx="4041775" cy="59711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029883"/>
            <a:ext cx="4041775" cy="368786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5932594"/>
            <a:ext cx="2133600" cy="340783"/>
          </a:xfrm>
          <a:prstGeom prst="rect">
            <a:avLst/>
          </a:prstGeom>
        </p:spPr>
        <p:txBody>
          <a:bodyPr/>
          <a:lstStyle/>
          <a:p>
            <a:fld id="{690DB42B-085D-8F4E-A519-A7A1CB8D7A20}" type="datetimeFigureOut">
              <a:rPr lang="en-US" smtClean="0"/>
              <a:t>2/18/15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5932594"/>
            <a:ext cx="2895600" cy="34078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5932594"/>
            <a:ext cx="2133600" cy="340783"/>
          </a:xfrm>
          <a:prstGeom prst="rect">
            <a:avLst/>
          </a:prstGeom>
        </p:spPr>
        <p:txBody>
          <a:bodyPr/>
          <a:lstStyle/>
          <a:p>
            <a:fld id="{B85384D0-E5F8-564E-80D6-49EB033EC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457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6329"/>
            <a:ext cx="8229600" cy="10668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932594"/>
            <a:ext cx="2133600" cy="340783"/>
          </a:xfrm>
          <a:prstGeom prst="rect">
            <a:avLst/>
          </a:prstGeom>
        </p:spPr>
        <p:txBody>
          <a:bodyPr/>
          <a:lstStyle/>
          <a:p>
            <a:fld id="{690DB42B-085D-8F4E-A519-A7A1CB8D7A20}" type="datetimeFigureOut">
              <a:rPr lang="en-US" smtClean="0"/>
              <a:t>2/18/15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932594"/>
            <a:ext cx="2895600" cy="34078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5932594"/>
            <a:ext cx="2133600" cy="340783"/>
          </a:xfrm>
          <a:prstGeom prst="rect">
            <a:avLst/>
          </a:prstGeom>
        </p:spPr>
        <p:txBody>
          <a:bodyPr/>
          <a:lstStyle/>
          <a:p>
            <a:fld id="{B85384D0-E5F8-564E-80D6-49EB033EC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547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5932594"/>
            <a:ext cx="2133600" cy="340783"/>
          </a:xfrm>
          <a:prstGeom prst="rect">
            <a:avLst/>
          </a:prstGeom>
        </p:spPr>
        <p:txBody>
          <a:bodyPr/>
          <a:lstStyle/>
          <a:p>
            <a:fld id="{690DB42B-085D-8F4E-A519-A7A1CB8D7A20}" type="datetimeFigureOut">
              <a:rPr lang="en-US" smtClean="0"/>
              <a:t>2/18/15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5932594"/>
            <a:ext cx="2895600" cy="34078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5932594"/>
            <a:ext cx="2133600" cy="340783"/>
          </a:xfrm>
          <a:prstGeom prst="rect">
            <a:avLst/>
          </a:prstGeom>
        </p:spPr>
        <p:txBody>
          <a:bodyPr/>
          <a:lstStyle/>
          <a:p>
            <a:fld id="{B85384D0-E5F8-564E-80D6-49EB033EC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730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54847"/>
            <a:ext cx="3008313" cy="108458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54847"/>
            <a:ext cx="5111750" cy="546290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339427"/>
            <a:ext cx="3008313" cy="43783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932594"/>
            <a:ext cx="2133600" cy="340783"/>
          </a:xfrm>
          <a:prstGeom prst="rect">
            <a:avLst/>
          </a:prstGeom>
        </p:spPr>
        <p:txBody>
          <a:bodyPr/>
          <a:lstStyle/>
          <a:p>
            <a:fld id="{690DB42B-085D-8F4E-A519-A7A1CB8D7A20}" type="datetimeFigureOut">
              <a:rPr lang="en-US" smtClean="0"/>
              <a:t>2/18/15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932594"/>
            <a:ext cx="2895600" cy="34078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932594"/>
            <a:ext cx="2133600" cy="340783"/>
          </a:xfrm>
          <a:prstGeom prst="rect">
            <a:avLst/>
          </a:prstGeom>
        </p:spPr>
        <p:txBody>
          <a:bodyPr/>
          <a:lstStyle/>
          <a:p>
            <a:fld id="{B85384D0-E5F8-564E-80D6-49EB033EC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49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480560"/>
            <a:ext cx="5486400" cy="52895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71923"/>
            <a:ext cx="5486400" cy="38404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09515"/>
            <a:ext cx="5486400" cy="7512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932594"/>
            <a:ext cx="2133600" cy="340783"/>
          </a:xfrm>
          <a:prstGeom prst="rect">
            <a:avLst/>
          </a:prstGeom>
        </p:spPr>
        <p:txBody>
          <a:bodyPr/>
          <a:lstStyle/>
          <a:p>
            <a:fld id="{690DB42B-085D-8F4E-A519-A7A1CB8D7A20}" type="datetimeFigureOut">
              <a:rPr lang="en-US" smtClean="0"/>
              <a:t>2/18/15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932594"/>
            <a:ext cx="2895600" cy="34078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5932594"/>
            <a:ext cx="2133600" cy="340783"/>
          </a:xfrm>
          <a:prstGeom prst="rect">
            <a:avLst/>
          </a:prstGeom>
        </p:spPr>
        <p:txBody>
          <a:bodyPr/>
          <a:lstStyle/>
          <a:p>
            <a:fld id="{B85384D0-E5F8-564E-80D6-49EB033ECC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528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-bottom-bar-Black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147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5001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2</cp:revision>
  <dcterms:created xsi:type="dcterms:W3CDTF">2015-02-18T15:25:52Z</dcterms:created>
  <dcterms:modified xsi:type="dcterms:W3CDTF">2015-02-18T15:35:58Z</dcterms:modified>
</cp:coreProperties>
</file>