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4008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29" d="100"/>
          <a:sy n="129" d="100"/>
        </p:scale>
        <p:origin x="-1968" y="-104"/>
      </p:cViewPr>
      <p:guideLst>
        <p:guide orient="horz" pos="201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88397"/>
            <a:ext cx="7772400" cy="137202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627120"/>
            <a:ext cx="6400800" cy="163576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690DB42B-085D-8F4E-A519-A7A1CB8D7A20}" type="datetimeFigureOut">
              <a:rPr lang="en-US" smtClean="0"/>
              <a:t>2/18/15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5932594"/>
            <a:ext cx="2895600" cy="34078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B85384D0-E5F8-564E-80D6-49EB033ECC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64082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6329"/>
            <a:ext cx="8229600" cy="10668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93521"/>
            <a:ext cx="8229600" cy="422423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690DB42B-085D-8F4E-A519-A7A1CB8D7A20}" type="datetimeFigureOut">
              <a:rPr lang="en-US" smtClean="0"/>
              <a:t>2/18/15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5932594"/>
            <a:ext cx="2895600" cy="34078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B85384D0-E5F8-564E-80D6-49EB033ECC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9980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56329"/>
            <a:ext cx="2057400" cy="5461423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56329"/>
            <a:ext cx="6019800" cy="546142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690DB42B-085D-8F4E-A519-A7A1CB8D7A20}" type="datetimeFigureOut">
              <a:rPr lang="en-US" smtClean="0"/>
              <a:t>2/18/15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5932594"/>
            <a:ext cx="2895600" cy="34078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B85384D0-E5F8-564E-80D6-49EB033ECC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05768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6329"/>
            <a:ext cx="8229600" cy="10668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93521"/>
            <a:ext cx="8229600" cy="42242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690DB42B-085D-8F4E-A519-A7A1CB8D7A20}" type="datetimeFigureOut">
              <a:rPr lang="en-US" smtClean="0"/>
              <a:t>2/18/15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5932594"/>
            <a:ext cx="2895600" cy="34078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B85384D0-E5F8-564E-80D6-49EB033ECC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99307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113107"/>
            <a:ext cx="7772400" cy="1271270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712932"/>
            <a:ext cx="7772400" cy="14001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690DB42B-085D-8F4E-A519-A7A1CB8D7A20}" type="datetimeFigureOut">
              <a:rPr lang="en-US" smtClean="0"/>
              <a:t>2/18/15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5932594"/>
            <a:ext cx="2895600" cy="34078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B85384D0-E5F8-564E-80D6-49EB033ECC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95142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6329"/>
            <a:ext cx="8229600" cy="10668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93521"/>
            <a:ext cx="4038600" cy="4224232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93521"/>
            <a:ext cx="4038600" cy="4224232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690DB42B-085D-8F4E-A519-A7A1CB8D7A20}" type="datetimeFigureOut">
              <a:rPr lang="en-US" smtClean="0"/>
              <a:t>2/18/15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5932594"/>
            <a:ext cx="2895600" cy="34078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B85384D0-E5F8-564E-80D6-49EB033ECC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8199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6329"/>
            <a:ext cx="8229600" cy="10668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432772"/>
            <a:ext cx="4040188" cy="597111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029883"/>
            <a:ext cx="4040188" cy="3687869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432772"/>
            <a:ext cx="4041775" cy="597111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029883"/>
            <a:ext cx="4041775" cy="3687869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690DB42B-085D-8F4E-A519-A7A1CB8D7A20}" type="datetimeFigureOut">
              <a:rPr lang="en-US" smtClean="0"/>
              <a:t>2/18/15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4200" y="5932594"/>
            <a:ext cx="2895600" cy="34078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B85384D0-E5F8-564E-80D6-49EB033ECC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24570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6329"/>
            <a:ext cx="8229600" cy="10668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690DB42B-085D-8F4E-A519-A7A1CB8D7A20}" type="datetimeFigureOut">
              <a:rPr lang="en-US" smtClean="0"/>
              <a:t>2/18/15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5932594"/>
            <a:ext cx="2895600" cy="34078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B85384D0-E5F8-564E-80D6-49EB033ECC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45478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690DB42B-085D-8F4E-A519-A7A1CB8D7A20}" type="datetimeFigureOut">
              <a:rPr lang="en-US" smtClean="0"/>
              <a:t>2/18/15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124200" y="5932594"/>
            <a:ext cx="2895600" cy="34078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B85384D0-E5F8-564E-80D6-49EB033ECC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7305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54847"/>
            <a:ext cx="3008313" cy="108458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54847"/>
            <a:ext cx="5111750" cy="546290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339427"/>
            <a:ext cx="3008313" cy="43783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690DB42B-085D-8F4E-A519-A7A1CB8D7A20}" type="datetimeFigureOut">
              <a:rPr lang="en-US" smtClean="0"/>
              <a:t>2/18/15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5932594"/>
            <a:ext cx="2895600" cy="34078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B85384D0-E5F8-564E-80D6-49EB033ECC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7490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480560"/>
            <a:ext cx="5486400" cy="528955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571923"/>
            <a:ext cx="5486400" cy="384048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009515"/>
            <a:ext cx="5486400" cy="75120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690DB42B-085D-8F4E-A519-A7A1CB8D7A20}" type="datetimeFigureOut">
              <a:rPr lang="en-US" smtClean="0"/>
              <a:t>2/18/15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5932594"/>
            <a:ext cx="2895600" cy="340783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5932594"/>
            <a:ext cx="2133600" cy="340783"/>
          </a:xfrm>
          <a:prstGeom prst="rect">
            <a:avLst/>
          </a:prstGeom>
        </p:spPr>
        <p:txBody>
          <a:bodyPr/>
          <a:lstStyle/>
          <a:p>
            <a:fld id="{B85384D0-E5F8-564E-80D6-49EB033ECC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95284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jp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PPT-bottom-bar-Black.jp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40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161478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35001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Administrator</dc:creator>
  <cp:lastModifiedBy>Administrator</cp:lastModifiedBy>
  <cp:revision>2</cp:revision>
  <dcterms:created xsi:type="dcterms:W3CDTF">2015-02-18T15:25:52Z</dcterms:created>
  <dcterms:modified xsi:type="dcterms:W3CDTF">2015-02-18T15:35:58Z</dcterms:modified>
</cp:coreProperties>
</file>

<file path=docProps/thumbnail.jpeg>
</file>