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5" r:id="rId1"/>
  </p:sldMasterIdLst>
  <p:notesMasterIdLst>
    <p:notesMasterId r:id="rId22"/>
  </p:notesMasterIdLst>
  <p:sldIdLst>
    <p:sldId id="256" r:id="rId2"/>
    <p:sldId id="257" r:id="rId3"/>
    <p:sldId id="260" r:id="rId4"/>
    <p:sldId id="258"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7" r:id="rId19"/>
    <p:sldId id="280" r:id="rId20"/>
    <p:sldId id="273"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4F20292A-2520-4CA0-B419-A9FDB2A99E7B}">
          <p14:sldIdLst>
            <p14:sldId id="256"/>
            <p14:sldId id="257"/>
            <p14:sldId id="260"/>
          </p14:sldIdLst>
        </p14:section>
        <p14:section name="Accessing Cayuse" id="{64C89ECC-4345-451A-8641-6E2FEA63ADFB}">
          <p14:sldIdLst>
            <p14:sldId id="258"/>
            <p14:sldId id="259"/>
            <p14:sldId id="261"/>
            <p14:sldId id="262"/>
            <p14:sldId id="263"/>
          </p14:sldIdLst>
        </p14:section>
        <p14:section name="Create a Study Record" id="{E877E08A-D383-41DF-9193-B3FC2A65F553}">
          <p14:sldIdLst>
            <p14:sldId id="264"/>
            <p14:sldId id="265"/>
            <p14:sldId id="266"/>
            <p14:sldId id="267"/>
            <p14:sldId id="268"/>
            <p14:sldId id="269"/>
            <p14:sldId id="270"/>
          </p14:sldIdLst>
        </p14:section>
        <p14:section name="Initial Submission" id="{2BAA59F4-48C4-4273-BB5B-A4889863A722}">
          <p14:sldIdLst>
            <p14:sldId id="271"/>
            <p14:sldId id="272"/>
            <p14:sldId id="277"/>
            <p14:sldId id="280"/>
          </p14:sldIdLst>
        </p14:section>
        <p14:section name="Resources" id="{48D61906-F272-4162-A81D-6F6B5FDFC1DF}">
          <p14:sldIdLst>
            <p14:sldId id="273"/>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650" autoAdjust="0"/>
    <p:restoredTop sz="70110" autoAdjust="0"/>
  </p:normalViewPr>
  <p:slideViewPr>
    <p:cSldViewPr snapToGrid="0">
      <p:cViewPr varScale="1">
        <p:scale>
          <a:sx n="75" d="100"/>
          <a:sy n="75" d="100"/>
        </p:scale>
        <p:origin x="1608" y="54"/>
      </p:cViewPr>
      <p:guideLst>
        <p:guide orient="horz" pos="2160"/>
        <p:guide pos="3840"/>
      </p:guideLst>
    </p:cSldViewPr>
  </p:slideViewPr>
  <p:notesTextViewPr>
    <p:cViewPr>
      <p:scale>
        <a:sx n="200" d="100"/>
        <a:sy n="2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ileo, Britny" userId="7ec7c6f7-5f7b-46bd-b3de-163fd25ae6fa" providerId="ADAL" clId="{06CDB282-E22E-4FA5-B5D3-73E80894F100}"/>
    <pc:docChg chg="custSel addSld delSld modSld modSection">
      <pc:chgData name="Dileo, Britny" userId="7ec7c6f7-5f7b-46bd-b3de-163fd25ae6fa" providerId="ADAL" clId="{06CDB282-E22E-4FA5-B5D3-73E80894F100}" dt="2024-02-08T15:34:23.017" v="1627" actId="20577"/>
      <pc:docMkLst>
        <pc:docMk/>
      </pc:docMkLst>
      <pc:sldChg chg="delSp mod modTransition delAnim modNotesTx">
        <pc:chgData name="Dileo, Britny" userId="7ec7c6f7-5f7b-46bd-b3de-163fd25ae6fa" providerId="ADAL" clId="{06CDB282-E22E-4FA5-B5D3-73E80894F100}" dt="2024-02-08T15:34:23.017" v="1627" actId="20577"/>
        <pc:sldMkLst>
          <pc:docMk/>
          <pc:sldMk cId="1468664100" sldId="256"/>
        </pc:sldMkLst>
        <pc:picChg chg="del">
          <ac:chgData name="Dileo, Britny" userId="7ec7c6f7-5f7b-46bd-b3de-163fd25ae6fa" providerId="ADAL" clId="{06CDB282-E22E-4FA5-B5D3-73E80894F100}" dt="2024-02-01T14:18:54.592" v="0" actId="478"/>
          <ac:picMkLst>
            <pc:docMk/>
            <pc:sldMk cId="1468664100" sldId="256"/>
            <ac:picMk id="20" creationId="{67421787-31BD-B88E-B9E6-71109CE610FF}"/>
          </ac:picMkLst>
        </pc:picChg>
      </pc:sldChg>
      <pc:sldChg chg="delSp modTransition modAnim">
        <pc:chgData name="Dileo, Britny" userId="7ec7c6f7-5f7b-46bd-b3de-163fd25ae6fa" providerId="ADAL" clId="{06CDB282-E22E-4FA5-B5D3-73E80894F100}" dt="2024-02-01T14:19:00.320" v="1"/>
        <pc:sldMkLst>
          <pc:docMk/>
          <pc:sldMk cId="3249703410" sldId="257"/>
        </pc:sldMkLst>
        <pc:picChg chg="del">
          <ac:chgData name="Dileo, Britny" userId="7ec7c6f7-5f7b-46bd-b3de-163fd25ae6fa" providerId="ADAL" clId="{06CDB282-E22E-4FA5-B5D3-73E80894F100}" dt="2024-02-01T14:19:00.320" v="1"/>
          <ac:picMkLst>
            <pc:docMk/>
            <pc:sldMk cId="3249703410" sldId="257"/>
            <ac:picMk id="49" creationId="{B27D2623-C8A7-30D4-71B4-146E23420546}"/>
          </ac:picMkLst>
        </pc:picChg>
      </pc:sldChg>
      <pc:sldChg chg="delSp modTransition modAnim">
        <pc:chgData name="Dileo, Britny" userId="7ec7c6f7-5f7b-46bd-b3de-163fd25ae6fa" providerId="ADAL" clId="{06CDB282-E22E-4FA5-B5D3-73E80894F100}" dt="2024-02-01T14:19:00.320" v="1"/>
        <pc:sldMkLst>
          <pc:docMk/>
          <pc:sldMk cId="2741989831" sldId="258"/>
        </pc:sldMkLst>
        <pc:picChg chg="del">
          <ac:chgData name="Dileo, Britny" userId="7ec7c6f7-5f7b-46bd-b3de-163fd25ae6fa" providerId="ADAL" clId="{06CDB282-E22E-4FA5-B5D3-73E80894F100}" dt="2024-02-01T14:19:00.320" v="1"/>
          <ac:picMkLst>
            <pc:docMk/>
            <pc:sldMk cId="2741989831" sldId="258"/>
            <ac:picMk id="8" creationId="{373477B7-0641-665B-619E-A8EA46383E92}"/>
          </ac:picMkLst>
        </pc:picChg>
      </pc:sldChg>
      <pc:sldChg chg="delSp modTransition modAnim modNotesTx">
        <pc:chgData name="Dileo, Britny" userId="7ec7c6f7-5f7b-46bd-b3de-163fd25ae6fa" providerId="ADAL" clId="{06CDB282-E22E-4FA5-B5D3-73E80894F100}" dt="2024-02-01T14:19:37.525" v="80" actId="20577"/>
        <pc:sldMkLst>
          <pc:docMk/>
          <pc:sldMk cId="881200147" sldId="259"/>
        </pc:sldMkLst>
        <pc:picChg chg="del">
          <ac:chgData name="Dileo, Britny" userId="7ec7c6f7-5f7b-46bd-b3de-163fd25ae6fa" providerId="ADAL" clId="{06CDB282-E22E-4FA5-B5D3-73E80894F100}" dt="2024-02-01T14:19:00.320" v="1"/>
          <ac:picMkLst>
            <pc:docMk/>
            <pc:sldMk cId="881200147" sldId="259"/>
            <ac:picMk id="8" creationId="{E30F698E-4569-C9A2-A75F-B3DBD8A0EB78}"/>
          </ac:picMkLst>
        </pc:picChg>
      </pc:sldChg>
      <pc:sldChg chg="delSp modTransition modAnim">
        <pc:chgData name="Dileo, Britny" userId="7ec7c6f7-5f7b-46bd-b3de-163fd25ae6fa" providerId="ADAL" clId="{06CDB282-E22E-4FA5-B5D3-73E80894F100}" dt="2024-02-01T14:19:00.320" v="1"/>
        <pc:sldMkLst>
          <pc:docMk/>
          <pc:sldMk cId="2110608596" sldId="260"/>
        </pc:sldMkLst>
        <pc:picChg chg="del">
          <ac:chgData name="Dileo, Britny" userId="7ec7c6f7-5f7b-46bd-b3de-163fd25ae6fa" providerId="ADAL" clId="{06CDB282-E22E-4FA5-B5D3-73E80894F100}" dt="2024-02-01T14:19:00.320" v="1"/>
          <ac:picMkLst>
            <pc:docMk/>
            <pc:sldMk cId="2110608596" sldId="260"/>
            <ac:picMk id="26" creationId="{EF814240-7AA0-EF75-CE08-80563FDD5668}"/>
          </ac:picMkLst>
        </pc:picChg>
      </pc:sldChg>
      <pc:sldChg chg="delSp modTransition modAnim">
        <pc:chgData name="Dileo, Britny" userId="7ec7c6f7-5f7b-46bd-b3de-163fd25ae6fa" providerId="ADAL" clId="{06CDB282-E22E-4FA5-B5D3-73E80894F100}" dt="2024-02-01T14:19:00.320" v="1"/>
        <pc:sldMkLst>
          <pc:docMk/>
          <pc:sldMk cId="2881026592" sldId="261"/>
        </pc:sldMkLst>
        <pc:picChg chg="del">
          <ac:chgData name="Dileo, Britny" userId="7ec7c6f7-5f7b-46bd-b3de-163fd25ae6fa" providerId="ADAL" clId="{06CDB282-E22E-4FA5-B5D3-73E80894F100}" dt="2024-02-01T14:19:00.320" v="1"/>
          <ac:picMkLst>
            <pc:docMk/>
            <pc:sldMk cId="2881026592" sldId="261"/>
            <ac:picMk id="9" creationId="{555C5429-ABF9-78F3-27C6-CE90FDF504A8}"/>
          </ac:picMkLst>
        </pc:picChg>
      </pc:sldChg>
      <pc:sldChg chg="delSp modTransition modAnim modNotesTx">
        <pc:chgData name="Dileo, Britny" userId="7ec7c6f7-5f7b-46bd-b3de-163fd25ae6fa" providerId="ADAL" clId="{06CDB282-E22E-4FA5-B5D3-73E80894F100}" dt="2024-02-01T14:20:36.943" v="247" actId="20577"/>
        <pc:sldMkLst>
          <pc:docMk/>
          <pc:sldMk cId="843342190" sldId="262"/>
        </pc:sldMkLst>
        <pc:picChg chg="del">
          <ac:chgData name="Dileo, Britny" userId="7ec7c6f7-5f7b-46bd-b3de-163fd25ae6fa" providerId="ADAL" clId="{06CDB282-E22E-4FA5-B5D3-73E80894F100}" dt="2024-02-01T14:19:00.320" v="1"/>
          <ac:picMkLst>
            <pc:docMk/>
            <pc:sldMk cId="843342190" sldId="262"/>
            <ac:picMk id="5" creationId="{AE96516C-6820-A600-725B-CEBB4CCCED97}"/>
          </ac:picMkLst>
        </pc:picChg>
      </pc:sldChg>
      <pc:sldChg chg="delSp modSp mod modTransition modAnim modNotesTx">
        <pc:chgData name="Dileo, Britny" userId="7ec7c6f7-5f7b-46bd-b3de-163fd25ae6fa" providerId="ADAL" clId="{06CDB282-E22E-4FA5-B5D3-73E80894F100}" dt="2024-02-01T14:23:16.424" v="636" actId="20577"/>
        <pc:sldMkLst>
          <pc:docMk/>
          <pc:sldMk cId="4020304418" sldId="263"/>
        </pc:sldMkLst>
        <pc:spChg chg="mod">
          <ac:chgData name="Dileo, Britny" userId="7ec7c6f7-5f7b-46bd-b3de-163fd25ae6fa" providerId="ADAL" clId="{06CDB282-E22E-4FA5-B5D3-73E80894F100}" dt="2024-02-01T14:22:50.117" v="590" actId="20577"/>
          <ac:spMkLst>
            <pc:docMk/>
            <pc:sldMk cId="4020304418" sldId="263"/>
            <ac:spMk id="3" creationId="{39DE4757-1A9F-E600-480C-8053D5802F5E}"/>
          </ac:spMkLst>
        </pc:spChg>
        <pc:picChg chg="del">
          <ac:chgData name="Dileo, Britny" userId="7ec7c6f7-5f7b-46bd-b3de-163fd25ae6fa" providerId="ADAL" clId="{06CDB282-E22E-4FA5-B5D3-73E80894F100}" dt="2024-02-01T14:19:00.320" v="1"/>
          <ac:picMkLst>
            <pc:docMk/>
            <pc:sldMk cId="4020304418" sldId="263"/>
            <ac:picMk id="9" creationId="{394DCE05-0694-BA7D-3B13-11A7D37C0D8C}"/>
          </ac:picMkLst>
        </pc:picChg>
      </pc:sldChg>
      <pc:sldChg chg="delSp modTransition modAnim">
        <pc:chgData name="Dileo, Britny" userId="7ec7c6f7-5f7b-46bd-b3de-163fd25ae6fa" providerId="ADAL" clId="{06CDB282-E22E-4FA5-B5D3-73E80894F100}" dt="2024-02-01T14:19:00.320" v="1"/>
        <pc:sldMkLst>
          <pc:docMk/>
          <pc:sldMk cId="531982767" sldId="264"/>
        </pc:sldMkLst>
        <pc:picChg chg="del">
          <ac:chgData name="Dileo, Britny" userId="7ec7c6f7-5f7b-46bd-b3de-163fd25ae6fa" providerId="ADAL" clId="{06CDB282-E22E-4FA5-B5D3-73E80894F100}" dt="2024-02-01T14:19:00.320" v="1"/>
          <ac:picMkLst>
            <pc:docMk/>
            <pc:sldMk cId="531982767" sldId="264"/>
            <ac:picMk id="5" creationId="{A9374F54-1773-0283-D050-2FAEF28988E2}"/>
          </ac:picMkLst>
        </pc:picChg>
      </pc:sldChg>
      <pc:sldChg chg="delSp modTransition modAnim modNotesTx">
        <pc:chgData name="Dileo, Britny" userId="7ec7c6f7-5f7b-46bd-b3de-163fd25ae6fa" providerId="ADAL" clId="{06CDB282-E22E-4FA5-B5D3-73E80894F100}" dt="2024-02-01T14:24:35.437" v="844" actId="20577"/>
        <pc:sldMkLst>
          <pc:docMk/>
          <pc:sldMk cId="1248133400" sldId="265"/>
        </pc:sldMkLst>
        <pc:picChg chg="del">
          <ac:chgData name="Dileo, Britny" userId="7ec7c6f7-5f7b-46bd-b3de-163fd25ae6fa" providerId="ADAL" clId="{06CDB282-E22E-4FA5-B5D3-73E80894F100}" dt="2024-02-01T14:19:00.320" v="1"/>
          <ac:picMkLst>
            <pc:docMk/>
            <pc:sldMk cId="1248133400" sldId="265"/>
            <ac:picMk id="10" creationId="{A7E61828-6752-329E-1CCA-7A2FC9986823}"/>
          </ac:picMkLst>
        </pc:picChg>
      </pc:sldChg>
      <pc:sldChg chg="delSp modTransition modAnim">
        <pc:chgData name="Dileo, Britny" userId="7ec7c6f7-5f7b-46bd-b3de-163fd25ae6fa" providerId="ADAL" clId="{06CDB282-E22E-4FA5-B5D3-73E80894F100}" dt="2024-02-01T14:19:00.320" v="1"/>
        <pc:sldMkLst>
          <pc:docMk/>
          <pc:sldMk cId="2787458213" sldId="266"/>
        </pc:sldMkLst>
        <pc:picChg chg="del">
          <ac:chgData name="Dileo, Britny" userId="7ec7c6f7-5f7b-46bd-b3de-163fd25ae6fa" providerId="ADAL" clId="{06CDB282-E22E-4FA5-B5D3-73E80894F100}" dt="2024-02-01T14:19:00.320" v="1"/>
          <ac:picMkLst>
            <pc:docMk/>
            <pc:sldMk cId="2787458213" sldId="266"/>
            <ac:picMk id="5" creationId="{D2966DAE-BDC6-ED0C-3CB3-253E8786E95C}"/>
          </ac:picMkLst>
        </pc:picChg>
      </pc:sldChg>
      <pc:sldChg chg="delSp modTransition modAnim modNotesTx">
        <pc:chgData name="Dileo, Britny" userId="7ec7c6f7-5f7b-46bd-b3de-163fd25ae6fa" providerId="ADAL" clId="{06CDB282-E22E-4FA5-B5D3-73E80894F100}" dt="2024-02-01T14:25:16.092" v="930" actId="20577"/>
        <pc:sldMkLst>
          <pc:docMk/>
          <pc:sldMk cId="508896509" sldId="267"/>
        </pc:sldMkLst>
        <pc:picChg chg="del">
          <ac:chgData name="Dileo, Britny" userId="7ec7c6f7-5f7b-46bd-b3de-163fd25ae6fa" providerId="ADAL" clId="{06CDB282-E22E-4FA5-B5D3-73E80894F100}" dt="2024-02-01T14:19:00.320" v="1"/>
          <ac:picMkLst>
            <pc:docMk/>
            <pc:sldMk cId="508896509" sldId="267"/>
            <ac:picMk id="9" creationId="{F615A203-05DE-EA30-A2CB-75981A62BF2A}"/>
          </ac:picMkLst>
        </pc:picChg>
      </pc:sldChg>
      <pc:sldChg chg="delSp modTransition modAnim">
        <pc:chgData name="Dileo, Britny" userId="7ec7c6f7-5f7b-46bd-b3de-163fd25ae6fa" providerId="ADAL" clId="{06CDB282-E22E-4FA5-B5D3-73E80894F100}" dt="2024-02-01T14:19:00.320" v="1"/>
        <pc:sldMkLst>
          <pc:docMk/>
          <pc:sldMk cId="3379157971" sldId="268"/>
        </pc:sldMkLst>
        <pc:picChg chg="del">
          <ac:chgData name="Dileo, Britny" userId="7ec7c6f7-5f7b-46bd-b3de-163fd25ae6fa" providerId="ADAL" clId="{06CDB282-E22E-4FA5-B5D3-73E80894F100}" dt="2024-02-01T14:19:00.320" v="1"/>
          <ac:picMkLst>
            <pc:docMk/>
            <pc:sldMk cId="3379157971" sldId="268"/>
            <ac:picMk id="33" creationId="{AB45179A-B769-EAF6-4706-69BC65467F27}"/>
          </ac:picMkLst>
        </pc:picChg>
      </pc:sldChg>
      <pc:sldChg chg="delSp modTransition modAnim">
        <pc:chgData name="Dileo, Britny" userId="7ec7c6f7-5f7b-46bd-b3de-163fd25ae6fa" providerId="ADAL" clId="{06CDB282-E22E-4FA5-B5D3-73E80894F100}" dt="2024-02-01T14:19:00.320" v="1"/>
        <pc:sldMkLst>
          <pc:docMk/>
          <pc:sldMk cId="2883322162" sldId="269"/>
        </pc:sldMkLst>
        <pc:picChg chg="del">
          <ac:chgData name="Dileo, Britny" userId="7ec7c6f7-5f7b-46bd-b3de-163fd25ae6fa" providerId="ADAL" clId="{06CDB282-E22E-4FA5-B5D3-73E80894F100}" dt="2024-02-01T14:19:00.320" v="1"/>
          <ac:picMkLst>
            <pc:docMk/>
            <pc:sldMk cId="2883322162" sldId="269"/>
            <ac:picMk id="65" creationId="{7B863A5B-505D-13E4-CAD5-06D1FFDECA4D}"/>
          </ac:picMkLst>
        </pc:picChg>
      </pc:sldChg>
      <pc:sldChg chg="delSp modTransition modAnim">
        <pc:chgData name="Dileo, Britny" userId="7ec7c6f7-5f7b-46bd-b3de-163fd25ae6fa" providerId="ADAL" clId="{06CDB282-E22E-4FA5-B5D3-73E80894F100}" dt="2024-02-01T14:19:00.320" v="1"/>
        <pc:sldMkLst>
          <pc:docMk/>
          <pc:sldMk cId="3958193208" sldId="270"/>
        </pc:sldMkLst>
        <pc:picChg chg="del">
          <ac:chgData name="Dileo, Britny" userId="7ec7c6f7-5f7b-46bd-b3de-163fd25ae6fa" providerId="ADAL" clId="{06CDB282-E22E-4FA5-B5D3-73E80894F100}" dt="2024-02-01T14:19:00.320" v="1"/>
          <ac:picMkLst>
            <pc:docMk/>
            <pc:sldMk cId="3958193208" sldId="270"/>
            <ac:picMk id="34" creationId="{F5318CEE-74F5-C446-630D-F5F75D943D0E}"/>
          </ac:picMkLst>
        </pc:picChg>
      </pc:sldChg>
      <pc:sldChg chg="delSp modTransition modAnim">
        <pc:chgData name="Dileo, Britny" userId="7ec7c6f7-5f7b-46bd-b3de-163fd25ae6fa" providerId="ADAL" clId="{06CDB282-E22E-4FA5-B5D3-73E80894F100}" dt="2024-02-01T14:19:00.320" v="1"/>
        <pc:sldMkLst>
          <pc:docMk/>
          <pc:sldMk cId="3951185705" sldId="271"/>
        </pc:sldMkLst>
        <pc:picChg chg="del">
          <ac:chgData name="Dileo, Britny" userId="7ec7c6f7-5f7b-46bd-b3de-163fd25ae6fa" providerId="ADAL" clId="{06CDB282-E22E-4FA5-B5D3-73E80894F100}" dt="2024-02-01T14:19:00.320" v="1"/>
          <ac:picMkLst>
            <pc:docMk/>
            <pc:sldMk cId="3951185705" sldId="271"/>
            <ac:picMk id="11" creationId="{CD582B3D-6D50-04AC-CB86-3B7DAB0C558C}"/>
          </ac:picMkLst>
        </pc:picChg>
      </pc:sldChg>
      <pc:sldChg chg="delSp modTransition modAnim">
        <pc:chgData name="Dileo, Britny" userId="7ec7c6f7-5f7b-46bd-b3de-163fd25ae6fa" providerId="ADAL" clId="{06CDB282-E22E-4FA5-B5D3-73E80894F100}" dt="2024-02-01T14:19:00.320" v="1"/>
        <pc:sldMkLst>
          <pc:docMk/>
          <pc:sldMk cId="2994496934" sldId="272"/>
        </pc:sldMkLst>
        <pc:picChg chg="del">
          <ac:chgData name="Dileo, Britny" userId="7ec7c6f7-5f7b-46bd-b3de-163fd25ae6fa" providerId="ADAL" clId="{06CDB282-E22E-4FA5-B5D3-73E80894F100}" dt="2024-02-01T14:19:00.320" v="1"/>
          <ac:picMkLst>
            <pc:docMk/>
            <pc:sldMk cId="2994496934" sldId="272"/>
            <ac:picMk id="9" creationId="{56F3AA45-9888-202C-27ED-5C60AFB32F3F}"/>
          </ac:picMkLst>
        </pc:picChg>
      </pc:sldChg>
      <pc:sldChg chg="delSp modTransition modAnim">
        <pc:chgData name="Dileo, Britny" userId="7ec7c6f7-5f7b-46bd-b3de-163fd25ae6fa" providerId="ADAL" clId="{06CDB282-E22E-4FA5-B5D3-73E80894F100}" dt="2024-02-01T14:19:00.320" v="1"/>
        <pc:sldMkLst>
          <pc:docMk/>
          <pc:sldMk cId="111445054" sldId="273"/>
        </pc:sldMkLst>
        <pc:picChg chg="del">
          <ac:chgData name="Dileo, Britny" userId="7ec7c6f7-5f7b-46bd-b3de-163fd25ae6fa" providerId="ADAL" clId="{06CDB282-E22E-4FA5-B5D3-73E80894F100}" dt="2024-02-01T14:19:00.320" v="1"/>
          <ac:picMkLst>
            <pc:docMk/>
            <pc:sldMk cId="111445054" sldId="273"/>
            <ac:picMk id="64" creationId="{29A6BCFB-3D0D-04A9-A636-707C066546FD}"/>
          </ac:picMkLst>
        </pc:picChg>
      </pc:sldChg>
      <pc:sldChg chg="delSp modTransition modAnim">
        <pc:chgData name="Dileo, Britny" userId="7ec7c6f7-5f7b-46bd-b3de-163fd25ae6fa" providerId="ADAL" clId="{06CDB282-E22E-4FA5-B5D3-73E80894F100}" dt="2024-02-01T14:19:00.320" v="1"/>
        <pc:sldMkLst>
          <pc:docMk/>
          <pc:sldMk cId="1050665430" sldId="276"/>
        </pc:sldMkLst>
        <pc:picChg chg="del">
          <ac:chgData name="Dileo, Britny" userId="7ec7c6f7-5f7b-46bd-b3de-163fd25ae6fa" providerId="ADAL" clId="{06CDB282-E22E-4FA5-B5D3-73E80894F100}" dt="2024-02-01T14:19:00.320" v="1"/>
          <ac:picMkLst>
            <pc:docMk/>
            <pc:sldMk cId="1050665430" sldId="276"/>
            <ac:picMk id="69" creationId="{B30AE703-B43A-BCFB-E4A7-2F707CB50A82}"/>
          </ac:picMkLst>
        </pc:picChg>
      </pc:sldChg>
      <pc:sldChg chg="delSp modTransition modAnim">
        <pc:chgData name="Dileo, Britny" userId="7ec7c6f7-5f7b-46bd-b3de-163fd25ae6fa" providerId="ADAL" clId="{06CDB282-E22E-4FA5-B5D3-73E80894F100}" dt="2024-02-01T14:19:00.320" v="1"/>
        <pc:sldMkLst>
          <pc:docMk/>
          <pc:sldMk cId="2856141937" sldId="277"/>
        </pc:sldMkLst>
        <pc:picChg chg="del">
          <ac:chgData name="Dileo, Britny" userId="7ec7c6f7-5f7b-46bd-b3de-163fd25ae6fa" providerId="ADAL" clId="{06CDB282-E22E-4FA5-B5D3-73E80894F100}" dt="2024-02-01T14:19:00.320" v="1"/>
          <ac:picMkLst>
            <pc:docMk/>
            <pc:sldMk cId="2856141937" sldId="277"/>
            <ac:picMk id="18" creationId="{B9DF59F5-EB85-F434-7127-BF465AC41BFF}"/>
          </ac:picMkLst>
        </pc:picChg>
      </pc:sldChg>
      <pc:sldChg chg="new del">
        <pc:chgData name="Dileo, Britny" userId="7ec7c6f7-5f7b-46bd-b3de-163fd25ae6fa" providerId="ADAL" clId="{06CDB282-E22E-4FA5-B5D3-73E80894F100}" dt="2024-02-01T14:43:34.380" v="933" actId="47"/>
        <pc:sldMkLst>
          <pc:docMk/>
          <pc:sldMk cId="2941924174" sldId="278"/>
        </pc:sldMkLst>
      </pc:sldChg>
      <pc:sldChg chg="delSp modSp add mod">
        <pc:chgData name="Dileo, Britny" userId="7ec7c6f7-5f7b-46bd-b3de-163fd25ae6fa" providerId="ADAL" clId="{06CDB282-E22E-4FA5-B5D3-73E80894F100}" dt="2024-02-01T14:48:14.093" v="1626" actId="1076"/>
        <pc:sldMkLst>
          <pc:docMk/>
          <pc:sldMk cId="3203597424" sldId="279"/>
        </pc:sldMkLst>
        <pc:spChg chg="mod">
          <ac:chgData name="Dileo, Britny" userId="7ec7c6f7-5f7b-46bd-b3de-163fd25ae6fa" providerId="ADAL" clId="{06CDB282-E22E-4FA5-B5D3-73E80894F100}" dt="2024-02-01T14:48:10.725" v="1625" actId="1076"/>
          <ac:spMkLst>
            <pc:docMk/>
            <pc:sldMk cId="3203597424" sldId="279"/>
            <ac:spMk id="3" creationId="{C37F6BBC-B117-7500-0DFD-F93B5807A776}"/>
          </ac:spMkLst>
        </pc:spChg>
        <pc:spChg chg="mod">
          <ac:chgData name="Dileo, Britny" userId="7ec7c6f7-5f7b-46bd-b3de-163fd25ae6fa" providerId="ADAL" clId="{06CDB282-E22E-4FA5-B5D3-73E80894F100}" dt="2024-02-01T14:48:14.093" v="1626" actId="1076"/>
          <ac:spMkLst>
            <pc:docMk/>
            <pc:sldMk cId="3203597424" sldId="279"/>
            <ac:spMk id="4" creationId="{21EA9928-C3A8-B61D-7712-7DA4826AB417}"/>
          </ac:spMkLst>
        </pc:spChg>
        <pc:picChg chg="del">
          <ac:chgData name="Dileo, Britny" userId="7ec7c6f7-5f7b-46bd-b3de-163fd25ae6fa" providerId="ADAL" clId="{06CDB282-E22E-4FA5-B5D3-73E80894F100}" dt="2024-02-01T14:43:53.007" v="958" actId="478"/>
          <ac:picMkLst>
            <pc:docMk/>
            <pc:sldMk cId="3203597424" sldId="279"/>
            <ac:picMk id="22" creationId="{43B6C20A-9AD9-761A-2FED-0F34207DF3B6}"/>
          </ac:picMkLst>
        </pc:picChg>
        <pc:picChg chg="del">
          <ac:chgData name="Dileo, Britny" userId="7ec7c6f7-5f7b-46bd-b3de-163fd25ae6fa" providerId="ADAL" clId="{06CDB282-E22E-4FA5-B5D3-73E80894F100}" dt="2024-02-01T14:43:51.640" v="955" actId="478"/>
          <ac:picMkLst>
            <pc:docMk/>
            <pc:sldMk cId="3203597424" sldId="279"/>
            <ac:picMk id="26" creationId="{16D6FCBC-B9F1-E309-B227-C5E0B410D0F0}"/>
          </ac:picMkLst>
        </pc:picChg>
        <pc:picChg chg="del">
          <ac:chgData name="Dileo, Britny" userId="7ec7c6f7-5f7b-46bd-b3de-163fd25ae6fa" providerId="ADAL" clId="{06CDB282-E22E-4FA5-B5D3-73E80894F100}" dt="2024-02-01T14:43:52.094" v="956" actId="478"/>
          <ac:picMkLst>
            <pc:docMk/>
            <pc:sldMk cId="3203597424" sldId="279"/>
            <ac:picMk id="31" creationId="{A8D572A9-7C5B-038F-C77B-C66E84349BC1}"/>
          </ac:picMkLst>
        </pc:picChg>
        <pc:picChg chg="del">
          <ac:chgData name="Dileo, Britny" userId="7ec7c6f7-5f7b-46bd-b3de-163fd25ae6fa" providerId="ADAL" clId="{06CDB282-E22E-4FA5-B5D3-73E80894F100}" dt="2024-02-01T14:43:52.679" v="957" actId="478"/>
          <ac:picMkLst>
            <pc:docMk/>
            <pc:sldMk cId="3203597424" sldId="279"/>
            <ac:picMk id="33" creationId="{18736F0D-76DA-832C-1A6F-41A13EEA228F}"/>
          </ac:picMkLst>
        </pc:picChg>
      </pc:sldChg>
    </pc:docChg>
  </pc:docChgLst>
  <pc:docChgLst>
    <pc:chgData name="Dileo, Britny" userId="7ec7c6f7-5f7b-46bd-b3de-163fd25ae6fa" providerId="ADAL" clId="{42F16194-6FEC-465B-8CDE-2E778E24DF9A}"/>
    <pc:docChg chg="modSld">
      <pc:chgData name="Dileo, Britny" userId="7ec7c6f7-5f7b-46bd-b3de-163fd25ae6fa" providerId="ADAL" clId="{42F16194-6FEC-465B-8CDE-2E778E24DF9A}" dt="2024-04-02T14:55:35.881" v="0" actId="20577"/>
      <pc:docMkLst>
        <pc:docMk/>
      </pc:docMkLst>
      <pc:sldChg chg="modSp mod">
        <pc:chgData name="Dileo, Britny" userId="7ec7c6f7-5f7b-46bd-b3de-163fd25ae6fa" providerId="ADAL" clId="{42F16194-6FEC-465B-8CDE-2E778E24DF9A}" dt="2024-04-02T14:55:35.881" v="0" actId="20577"/>
        <pc:sldMkLst>
          <pc:docMk/>
          <pc:sldMk cId="3203597424" sldId="279"/>
        </pc:sldMkLst>
        <pc:spChg chg="mod">
          <ac:chgData name="Dileo, Britny" userId="7ec7c6f7-5f7b-46bd-b3de-163fd25ae6fa" providerId="ADAL" clId="{42F16194-6FEC-465B-8CDE-2E778E24DF9A}" dt="2024-04-02T14:55:35.881" v="0" actId="20577"/>
          <ac:spMkLst>
            <pc:docMk/>
            <pc:sldMk cId="3203597424" sldId="279"/>
            <ac:spMk id="3" creationId="{C37F6BBC-B117-7500-0DFD-F93B5807A776}"/>
          </ac:spMkLst>
        </pc:spChg>
      </pc:sldChg>
    </pc:docChg>
  </pc:docChgLst>
  <pc:docChgLst>
    <pc:chgData name="Dileo, Britny" userId="7ec7c6f7-5f7b-46bd-b3de-163fd25ae6fa" providerId="ADAL" clId="{7187C5B5-8157-448B-8FBD-9CA37AACD476}"/>
    <pc:docChg chg="delSld modSection">
      <pc:chgData name="Dileo, Britny" userId="7ec7c6f7-5f7b-46bd-b3de-163fd25ae6fa" providerId="ADAL" clId="{7187C5B5-8157-448B-8FBD-9CA37AACD476}" dt="2024-07-02T17:39:31.628" v="1" actId="2696"/>
      <pc:docMkLst>
        <pc:docMk/>
      </pc:docMkLst>
      <pc:sldChg chg="del">
        <pc:chgData name="Dileo, Britny" userId="7ec7c6f7-5f7b-46bd-b3de-163fd25ae6fa" providerId="ADAL" clId="{7187C5B5-8157-448B-8FBD-9CA37AACD476}" dt="2024-07-02T17:39:31.628" v="1" actId="2696"/>
        <pc:sldMkLst>
          <pc:docMk/>
          <pc:sldMk cId="1050665430" sldId="276"/>
        </pc:sldMkLst>
      </pc:sldChg>
      <pc:sldChg chg="del">
        <pc:chgData name="Dileo, Britny" userId="7ec7c6f7-5f7b-46bd-b3de-163fd25ae6fa" providerId="ADAL" clId="{7187C5B5-8157-448B-8FBD-9CA37AACD476}" dt="2024-07-02T17:39:22.238" v="0" actId="2696"/>
        <pc:sldMkLst>
          <pc:docMk/>
          <pc:sldMk cId="3203597424" sldId="279"/>
        </pc:sldMkLst>
      </pc:sldChg>
    </pc:docChg>
  </pc:docChgLst>
  <pc:docChgLst>
    <pc:chgData name="Dileo, Britny" userId="7ec7c6f7-5f7b-46bd-b3de-163fd25ae6fa" providerId="ADAL" clId="{D013A945-4273-4D52-8BF7-8FEBCA394239}"/>
    <pc:docChg chg="custSel addSld delSld modSld sldOrd modSection">
      <pc:chgData name="Dileo, Britny" userId="7ec7c6f7-5f7b-46bd-b3de-163fd25ae6fa" providerId="ADAL" clId="{D013A945-4273-4D52-8BF7-8FEBCA394239}" dt="2024-02-22T18:12:47.074" v="1863" actId="20577"/>
      <pc:docMkLst>
        <pc:docMk/>
      </pc:docMkLst>
      <pc:sldChg chg="addSp delSp modSp add mod ord">
        <pc:chgData name="Dileo, Britny" userId="7ec7c6f7-5f7b-46bd-b3de-163fd25ae6fa" providerId="ADAL" clId="{D013A945-4273-4D52-8BF7-8FEBCA394239}" dt="2024-02-22T18:12:47.074" v="1863" actId="20577"/>
        <pc:sldMkLst>
          <pc:docMk/>
          <pc:sldMk cId="862280862" sldId="280"/>
        </pc:sldMkLst>
        <pc:spChg chg="del">
          <ac:chgData name="Dileo, Britny" userId="7ec7c6f7-5f7b-46bd-b3de-163fd25ae6fa" providerId="ADAL" clId="{D013A945-4273-4D52-8BF7-8FEBCA394239}" dt="2024-02-22T17:53:53.047" v="76" actId="478"/>
          <ac:spMkLst>
            <pc:docMk/>
            <pc:sldMk cId="862280862" sldId="280"/>
            <ac:spMk id="3" creationId="{E709C14F-1009-6B5B-22B2-35A48CA8E55D}"/>
          </ac:spMkLst>
        </pc:spChg>
        <pc:spChg chg="mod">
          <ac:chgData name="Dileo, Britny" userId="7ec7c6f7-5f7b-46bd-b3de-163fd25ae6fa" providerId="ADAL" clId="{D013A945-4273-4D52-8BF7-8FEBCA394239}" dt="2024-02-22T18:11:56.487" v="1697" actId="1076"/>
          <ac:spMkLst>
            <pc:docMk/>
            <pc:sldMk cId="862280862" sldId="280"/>
            <ac:spMk id="4" creationId="{89811B5B-345E-082D-B1F7-ABBDAFCB625B}"/>
          </ac:spMkLst>
        </pc:spChg>
        <pc:spChg chg="add del mod">
          <ac:chgData name="Dileo, Britny" userId="7ec7c6f7-5f7b-46bd-b3de-163fd25ae6fa" providerId="ADAL" clId="{D013A945-4273-4D52-8BF7-8FEBCA394239}" dt="2024-02-22T17:54:02.253" v="77" actId="3680"/>
          <ac:spMkLst>
            <pc:docMk/>
            <pc:sldMk cId="862280862" sldId="280"/>
            <ac:spMk id="5" creationId="{43D49520-B485-D616-DB2C-6344C88DE757}"/>
          </ac:spMkLst>
        </pc:spChg>
        <pc:graphicFrameChg chg="add mod ord modGraphic">
          <ac:chgData name="Dileo, Britny" userId="7ec7c6f7-5f7b-46bd-b3de-163fd25ae6fa" providerId="ADAL" clId="{D013A945-4273-4D52-8BF7-8FEBCA394239}" dt="2024-02-22T18:12:47.074" v="1863" actId="20577"/>
          <ac:graphicFrameMkLst>
            <pc:docMk/>
            <pc:sldMk cId="862280862" sldId="280"/>
            <ac:graphicFrameMk id="6" creationId="{4B2CEA3C-961C-57CE-E5E0-EEC343436A21}"/>
          </ac:graphicFrameMkLst>
        </pc:graphicFrameChg>
        <pc:picChg chg="del">
          <ac:chgData name="Dileo, Britny" userId="7ec7c6f7-5f7b-46bd-b3de-163fd25ae6fa" providerId="ADAL" clId="{D013A945-4273-4D52-8BF7-8FEBCA394239}" dt="2024-02-22T17:53:51.433" v="75" actId="478"/>
          <ac:picMkLst>
            <pc:docMk/>
            <pc:sldMk cId="862280862" sldId="280"/>
            <ac:picMk id="22" creationId="{5085CF0B-FCD6-079E-EF72-3CA92F0F3925}"/>
          </ac:picMkLst>
        </pc:picChg>
        <pc:picChg chg="del">
          <ac:chgData name="Dileo, Britny" userId="7ec7c6f7-5f7b-46bd-b3de-163fd25ae6fa" providerId="ADAL" clId="{D013A945-4273-4D52-8BF7-8FEBCA394239}" dt="2024-02-22T17:53:48.931" v="72" actId="478"/>
          <ac:picMkLst>
            <pc:docMk/>
            <pc:sldMk cId="862280862" sldId="280"/>
            <ac:picMk id="26" creationId="{0A5FAFE1-618F-57AC-8809-A8331551D963}"/>
          </ac:picMkLst>
        </pc:picChg>
        <pc:picChg chg="del">
          <ac:chgData name="Dileo, Britny" userId="7ec7c6f7-5f7b-46bd-b3de-163fd25ae6fa" providerId="ADAL" clId="{D013A945-4273-4D52-8BF7-8FEBCA394239}" dt="2024-02-22T17:53:50.431" v="73" actId="478"/>
          <ac:picMkLst>
            <pc:docMk/>
            <pc:sldMk cId="862280862" sldId="280"/>
            <ac:picMk id="31" creationId="{E6C680A7-9247-146B-2399-50CD1FBFB7A3}"/>
          </ac:picMkLst>
        </pc:picChg>
        <pc:picChg chg="del">
          <ac:chgData name="Dileo, Britny" userId="7ec7c6f7-5f7b-46bd-b3de-163fd25ae6fa" providerId="ADAL" clId="{D013A945-4273-4D52-8BF7-8FEBCA394239}" dt="2024-02-22T17:53:51.032" v="74" actId="478"/>
          <ac:picMkLst>
            <pc:docMk/>
            <pc:sldMk cId="862280862" sldId="280"/>
            <ac:picMk id="33" creationId="{DD04553B-6183-57E4-BFE1-ADD1379B898D}"/>
          </ac:picMkLst>
        </pc:picChg>
      </pc:sldChg>
      <pc:sldChg chg="new del">
        <pc:chgData name="Dileo, Britny" userId="7ec7c6f7-5f7b-46bd-b3de-163fd25ae6fa" providerId="ADAL" clId="{D013A945-4273-4D52-8BF7-8FEBCA394239}" dt="2024-02-22T17:53:14.458" v="1" actId="47"/>
        <pc:sldMkLst>
          <pc:docMk/>
          <pc:sldMk cId="3326138251" sldId="280"/>
        </pc:sldMkLst>
      </pc:sldChg>
    </pc:docChg>
  </pc:docChgLst>
  <pc:docChgLst>
    <pc:chgData name="Dileo, Britny" userId="7ec7c6f7-5f7b-46bd-b3de-163fd25ae6fa" providerId="ADAL" clId="{3F2076FC-5F05-4AB2-A30E-1ED65FF95D5B}"/>
    <pc:docChg chg="custSel modSld">
      <pc:chgData name="Dileo, Britny" userId="7ec7c6f7-5f7b-46bd-b3de-163fd25ae6fa" providerId="ADAL" clId="{3F2076FC-5F05-4AB2-A30E-1ED65FF95D5B}" dt="2024-05-15T13:47:45.432" v="177" actId="27636"/>
      <pc:docMkLst>
        <pc:docMk/>
      </pc:docMkLst>
      <pc:sldChg chg="modSp mod">
        <pc:chgData name="Dileo, Britny" userId="7ec7c6f7-5f7b-46bd-b3de-163fd25ae6fa" providerId="ADAL" clId="{3F2076FC-5F05-4AB2-A30E-1ED65FF95D5B}" dt="2024-05-15T13:46:32.863" v="66" actId="20577"/>
        <pc:sldMkLst>
          <pc:docMk/>
          <pc:sldMk cId="4020304418" sldId="263"/>
        </pc:sldMkLst>
        <pc:spChg chg="mod">
          <ac:chgData name="Dileo, Britny" userId="7ec7c6f7-5f7b-46bd-b3de-163fd25ae6fa" providerId="ADAL" clId="{3F2076FC-5F05-4AB2-A30E-1ED65FF95D5B}" dt="2024-05-15T13:46:32.863" v="66" actId="20577"/>
          <ac:spMkLst>
            <pc:docMk/>
            <pc:sldMk cId="4020304418" sldId="263"/>
            <ac:spMk id="8" creationId="{1DAB90F2-B27F-465F-706D-F86F88819AE1}"/>
          </ac:spMkLst>
        </pc:spChg>
      </pc:sldChg>
      <pc:sldChg chg="modSp mod">
        <pc:chgData name="Dileo, Britny" userId="7ec7c6f7-5f7b-46bd-b3de-163fd25ae6fa" providerId="ADAL" clId="{3F2076FC-5F05-4AB2-A30E-1ED65FF95D5B}" dt="2024-05-15T13:47:45.432" v="177" actId="27636"/>
        <pc:sldMkLst>
          <pc:docMk/>
          <pc:sldMk cId="3203597424" sldId="279"/>
        </pc:sldMkLst>
        <pc:spChg chg="mod">
          <ac:chgData name="Dileo, Britny" userId="7ec7c6f7-5f7b-46bd-b3de-163fd25ae6fa" providerId="ADAL" clId="{3F2076FC-5F05-4AB2-A30E-1ED65FF95D5B}" dt="2024-05-15T13:47:45.432" v="177" actId="27636"/>
          <ac:spMkLst>
            <pc:docMk/>
            <pc:sldMk cId="3203597424" sldId="279"/>
            <ac:spMk id="3" creationId="{C37F6BBC-B117-7500-0DFD-F93B5807A776}"/>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45D148-69EC-4FC1-A62F-6B86D49DE517}" type="doc">
      <dgm:prSet loTypeId="urn:microsoft.com/office/officeart/2005/8/layout/vList5" loCatId="list" qsTypeId="urn:microsoft.com/office/officeart/2005/8/quickstyle/simple1" qsCatId="simple" csTypeId="urn:microsoft.com/office/officeart/2005/8/colors/colorful3" csCatId="colorful" phldr="1"/>
      <dgm:spPr/>
      <dgm:t>
        <a:bodyPr/>
        <a:lstStyle/>
        <a:p>
          <a:endParaRPr lang="en-US"/>
        </a:p>
      </dgm:t>
    </dgm:pt>
    <dgm:pt modelId="{7980BC46-391B-4D47-868B-33FE19E0DA2C}">
      <dgm:prSet phldrT="[Text]"/>
      <dgm:spPr/>
      <dgm:t>
        <a:bodyPr/>
        <a:lstStyle/>
        <a:p>
          <a:r>
            <a:rPr lang="en-US" dirty="0"/>
            <a:t>Accessing Cayuse	 </a:t>
          </a:r>
        </a:p>
      </dgm:t>
    </dgm:pt>
    <dgm:pt modelId="{7A5D597A-A5AE-48BF-A5CE-6DA9AD3AB91B}" type="parTrans" cxnId="{2BC2F53A-DD02-4EF9-A1EE-BA30A0C79B0A}">
      <dgm:prSet/>
      <dgm:spPr/>
      <dgm:t>
        <a:bodyPr/>
        <a:lstStyle/>
        <a:p>
          <a:endParaRPr lang="en-US"/>
        </a:p>
      </dgm:t>
    </dgm:pt>
    <dgm:pt modelId="{647BB2AB-EB85-4607-A60F-4E303957C7AA}" type="sibTrans" cxnId="{2BC2F53A-DD02-4EF9-A1EE-BA30A0C79B0A}">
      <dgm:prSet/>
      <dgm:spPr/>
      <dgm:t>
        <a:bodyPr/>
        <a:lstStyle/>
        <a:p>
          <a:endParaRPr lang="en-US"/>
        </a:p>
      </dgm:t>
    </dgm:pt>
    <dgm:pt modelId="{2D24DA80-3CE2-4BE7-9F4A-A8DD270D0597}">
      <dgm:prSet phldrT="[Text]"/>
      <dgm:spPr/>
      <dgm:t>
        <a:bodyPr/>
        <a:lstStyle/>
        <a:p>
          <a:r>
            <a:rPr lang="en-US" dirty="0"/>
            <a:t> Initiating a submission</a:t>
          </a:r>
        </a:p>
      </dgm:t>
    </dgm:pt>
    <dgm:pt modelId="{9554B8C3-57E4-4CB3-92F9-E99548B89D67}" type="parTrans" cxnId="{7950B79C-2CFC-4BB7-99D8-1E808178F9D2}">
      <dgm:prSet/>
      <dgm:spPr/>
      <dgm:t>
        <a:bodyPr/>
        <a:lstStyle/>
        <a:p>
          <a:endParaRPr lang="en-US"/>
        </a:p>
      </dgm:t>
    </dgm:pt>
    <dgm:pt modelId="{E659B5F1-4391-4A59-A211-9CF67B9B9CE0}" type="sibTrans" cxnId="{7950B79C-2CFC-4BB7-99D8-1E808178F9D2}">
      <dgm:prSet/>
      <dgm:spPr/>
      <dgm:t>
        <a:bodyPr/>
        <a:lstStyle/>
        <a:p>
          <a:endParaRPr lang="en-US"/>
        </a:p>
      </dgm:t>
    </dgm:pt>
    <dgm:pt modelId="{DEE057D3-D362-4ED9-B4BF-6F5141C36293}">
      <dgm:prSet phldrT="[Text]"/>
      <dgm:spPr/>
      <dgm:t>
        <a:bodyPr/>
        <a:lstStyle/>
        <a:p>
          <a:r>
            <a:rPr lang="en-US" dirty="0"/>
            <a:t> Login credentials</a:t>
          </a:r>
        </a:p>
      </dgm:t>
      <dgm:extLst>
        <a:ext uri="{E40237B7-FDA0-4F09-8148-C483321AD2D9}">
          <dgm14:cNvPr xmlns:dgm14="http://schemas.microsoft.com/office/drawing/2010/diagram" id="0" name="">
            <a:extLst>
              <a:ext uri="{C183D7F6-B498-43B3-948B-1728B52AA6E4}">
                <adec:decorative xmlns:adec="http://schemas.microsoft.com/office/drawing/2017/decorative" val="1"/>
              </a:ext>
            </a:extLst>
          </dgm14:cNvPr>
        </a:ext>
      </dgm:extLst>
    </dgm:pt>
    <dgm:pt modelId="{44E60CC1-AEB2-4A79-AE65-2B12FCA78EAD}" type="parTrans" cxnId="{5707C999-6EB1-457B-9F44-573D1297EE1C}">
      <dgm:prSet/>
      <dgm:spPr/>
      <dgm:t>
        <a:bodyPr/>
        <a:lstStyle/>
        <a:p>
          <a:endParaRPr lang="en-US"/>
        </a:p>
      </dgm:t>
    </dgm:pt>
    <dgm:pt modelId="{7FA7D705-7CB9-4380-B54A-5D2C2A3B6895}" type="sibTrans" cxnId="{5707C999-6EB1-457B-9F44-573D1297EE1C}">
      <dgm:prSet/>
      <dgm:spPr/>
      <dgm:t>
        <a:bodyPr/>
        <a:lstStyle/>
        <a:p>
          <a:endParaRPr lang="en-US"/>
        </a:p>
      </dgm:t>
    </dgm:pt>
    <dgm:pt modelId="{E0F668F3-62B8-46CE-9D91-C226DF040C30}">
      <dgm:prSet phldrT="[Text]"/>
      <dgm:spPr/>
      <dgm:t>
        <a:bodyPr/>
        <a:lstStyle/>
        <a:p>
          <a:r>
            <a:rPr lang="en-US" dirty="0"/>
            <a:t>Creating Submissions</a:t>
          </a:r>
        </a:p>
      </dgm:t>
    </dgm:pt>
    <dgm:pt modelId="{D67E2E2B-1109-4152-B787-108B54DB5517}" type="parTrans" cxnId="{9ACB1331-C642-4680-9E6F-E84DC121619C}">
      <dgm:prSet/>
      <dgm:spPr/>
      <dgm:t>
        <a:bodyPr/>
        <a:lstStyle/>
        <a:p>
          <a:endParaRPr lang="en-US"/>
        </a:p>
      </dgm:t>
    </dgm:pt>
    <dgm:pt modelId="{020F443B-6CF9-45BF-B57D-A6A5A5661555}" type="sibTrans" cxnId="{9ACB1331-C642-4680-9E6F-E84DC121619C}">
      <dgm:prSet/>
      <dgm:spPr/>
      <dgm:t>
        <a:bodyPr/>
        <a:lstStyle/>
        <a:p>
          <a:endParaRPr lang="en-US"/>
        </a:p>
      </dgm:t>
    </dgm:pt>
    <dgm:pt modelId="{301D74D9-4EAC-4F38-97D2-5B6A80E11209}">
      <dgm:prSet phldrT="[Text]"/>
      <dgm:spPr/>
      <dgm:t>
        <a:bodyPr/>
        <a:lstStyle/>
        <a:p>
          <a:r>
            <a:rPr lang="en-US" dirty="0"/>
            <a:t>Resources</a:t>
          </a:r>
        </a:p>
      </dgm:t>
    </dgm:pt>
    <dgm:pt modelId="{D07DF49C-4006-416F-AFD9-9B09C5C0DF0D}" type="parTrans" cxnId="{0D704FC6-79AD-41A2-9890-1B1DBBCE8F78}">
      <dgm:prSet/>
      <dgm:spPr/>
      <dgm:t>
        <a:bodyPr/>
        <a:lstStyle/>
        <a:p>
          <a:endParaRPr lang="en-US"/>
        </a:p>
      </dgm:t>
    </dgm:pt>
    <dgm:pt modelId="{F49EB1DE-9BF6-4A52-A70D-8F306981AC09}" type="sibTrans" cxnId="{0D704FC6-79AD-41A2-9890-1B1DBBCE8F78}">
      <dgm:prSet/>
      <dgm:spPr/>
      <dgm:t>
        <a:bodyPr/>
        <a:lstStyle/>
        <a:p>
          <a:endParaRPr lang="en-US"/>
        </a:p>
      </dgm:t>
    </dgm:pt>
    <dgm:pt modelId="{540587AC-875F-40BD-ACEF-3B1C8506ADA2}">
      <dgm:prSet phldrT="[Text]"/>
      <dgm:spPr/>
      <dgm:t>
        <a:bodyPr/>
        <a:lstStyle/>
        <a:p>
          <a:r>
            <a:rPr lang="en-US" dirty="0"/>
            <a:t> Account activation</a:t>
          </a:r>
        </a:p>
      </dgm:t>
    </dgm:pt>
    <dgm:pt modelId="{4E0A1137-66A8-402A-896B-C01B75D042C3}" type="parTrans" cxnId="{8A8DC55D-5976-42E7-BF72-B11FA8C8BBF7}">
      <dgm:prSet/>
      <dgm:spPr/>
      <dgm:t>
        <a:bodyPr/>
        <a:lstStyle/>
        <a:p>
          <a:endParaRPr lang="en-US"/>
        </a:p>
      </dgm:t>
    </dgm:pt>
    <dgm:pt modelId="{87A5C2A0-0A5D-4013-A4E4-AD08E158B4D6}" type="sibTrans" cxnId="{8A8DC55D-5976-42E7-BF72-B11FA8C8BBF7}">
      <dgm:prSet/>
      <dgm:spPr/>
      <dgm:t>
        <a:bodyPr/>
        <a:lstStyle/>
        <a:p>
          <a:endParaRPr lang="en-US"/>
        </a:p>
      </dgm:t>
    </dgm:pt>
    <dgm:pt modelId="{F174A5BA-1066-4216-A0DB-345E91436618}">
      <dgm:prSet phldrT="[Text]"/>
      <dgm:spPr/>
      <dgm:t>
        <a:bodyPr/>
        <a:lstStyle/>
        <a:p>
          <a:r>
            <a:rPr lang="en-US" dirty="0"/>
            <a:t> Guest accounts</a:t>
          </a:r>
        </a:p>
      </dgm:t>
    </dgm:pt>
    <dgm:pt modelId="{28D1194B-E4E8-4DCB-B3A2-BCA88B28FF61}" type="parTrans" cxnId="{07CA2CB5-4780-487F-99A8-083AA2EA8354}">
      <dgm:prSet/>
      <dgm:spPr/>
      <dgm:t>
        <a:bodyPr/>
        <a:lstStyle/>
        <a:p>
          <a:endParaRPr lang="en-US"/>
        </a:p>
      </dgm:t>
    </dgm:pt>
    <dgm:pt modelId="{B06B3E29-2C6B-4866-888F-A7AC859617EB}" type="sibTrans" cxnId="{07CA2CB5-4780-487F-99A8-083AA2EA8354}">
      <dgm:prSet/>
      <dgm:spPr/>
      <dgm:t>
        <a:bodyPr/>
        <a:lstStyle/>
        <a:p>
          <a:endParaRPr lang="en-US"/>
        </a:p>
      </dgm:t>
    </dgm:pt>
    <dgm:pt modelId="{29962CD7-70C4-49CF-BC80-C983097DFD7B}">
      <dgm:prSet phldrT="[Text]"/>
      <dgm:spPr/>
      <dgm:t>
        <a:bodyPr/>
        <a:lstStyle/>
        <a:p>
          <a:r>
            <a:rPr lang="en-US" dirty="0"/>
            <a:t> Access URLs</a:t>
          </a:r>
        </a:p>
      </dgm:t>
    </dgm:pt>
    <dgm:pt modelId="{1296EA2D-9BD5-4E80-892B-4AFF7C211004}" type="parTrans" cxnId="{DFC1E142-8F7C-4A19-99F7-DE348E430140}">
      <dgm:prSet/>
      <dgm:spPr/>
      <dgm:t>
        <a:bodyPr/>
        <a:lstStyle/>
        <a:p>
          <a:endParaRPr lang="en-US"/>
        </a:p>
      </dgm:t>
    </dgm:pt>
    <dgm:pt modelId="{4720E24E-4B9D-40D7-8ADA-06C9F48607F8}" type="sibTrans" cxnId="{DFC1E142-8F7C-4A19-99F7-DE348E430140}">
      <dgm:prSet/>
      <dgm:spPr/>
      <dgm:t>
        <a:bodyPr/>
        <a:lstStyle/>
        <a:p>
          <a:endParaRPr lang="en-US"/>
        </a:p>
      </dgm:t>
    </dgm:pt>
    <dgm:pt modelId="{4962E1EE-C3C4-4872-B41C-7C2BD0BF83EF}">
      <dgm:prSet phldrT="[Text]"/>
      <dgm:spPr/>
      <dgm:t>
        <a:bodyPr/>
        <a:lstStyle/>
        <a:p>
          <a:r>
            <a:rPr lang="en-US" dirty="0"/>
            <a:t> Find people feature</a:t>
          </a:r>
        </a:p>
      </dgm:t>
    </dgm:pt>
    <dgm:pt modelId="{D88DB08C-C7D6-4C87-989E-FEDBB9AE34EB}" type="parTrans" cxnId="{ACBA9E7D-5CDA-4307-8835-0C8A64193ECF}">
      <dgm:prSet/>
      <dgm:spPr/>
      <dgm:t>
        <a:bodyPr/>
        <a:lstStyle/>
        <a:p>
          <a:endParaRPr lang="en-US"/>
        </a:p>
      </dgm:t>
    </dgm:pt>
    <dgm:pt modelId="{7B6C76F3-C424-4D8C-99DD-5F60D8178FFA}" type="sibTrans" cxnId="{ACBA9E7D-5CDA-4307-8835-0C8A64193ECF}">
      <dgm:prSet/>
      <dgm:spPr/>
      <dgm:t>
        <a:bodyPr/>
        <a:lstStyle/>
        <a:p>
          <a:endParaRPr lang="en-US"/>
        </a:p>
      </dgm:t>
    </dgm:pt>
    <dgm:pt modelId="{9A4B3A6B-3C5F-49AE-BBA6-6AF03E388E9E}">
      <dgm:prSet phldrT="[Text]"/>
      <dgm:spPr/>
      <dgm:t>
        <a:bodyPr/>
        <a:lstStyle/>
        <a:p>
          <a:r>
            <a:rPr lang="en-US" dirty="0"/>
            <a:t> Cayuse Icons</a:t>
          </a:r>
        </a:p>
      </dgm:t>
    </dgm:pt>
    <dgm:pt modelId="{8BF9333C-0D15-40FD-BDB8-12366E78B814}" type="parTrans" cxnId="{6FE63771-5F3D-420E-A1A6-B2F6284FFA67}">
      <dgm:prSet/>
      <dgm:spPr/>
      <dgm:t>
        <a:bodyPr/>
        <a:lstStyle/>
        <a:p>
          <a:endParaRPr lang="en-US"/>
        </a:p>
      </dgm:t>
    </dgm:pt>
    <dgm:pt modelId="{447C06E5-C779-48C4-945A-D9DBC4DD5632}" type="sibTrans" cxnId="{6FE63771-5F3D-420E-A1A6-B2F6284FFA67}">
      <dgm:prSet/>
      <dgm:spPr/>
      <dgm:t>
        <a:bodyPr/>
        <a:lstStyle/>
        <a:p>
          <a:endParaRPr lang="en-US"/>
        </a:p>
      </dgm:t>
    </dgm:pt>
    <dgm:pt modelId="{962E2CDC-FD2E-48A3-A687-9A681F707FFA}">
      <dgm:prSet phldrT="[Text]"/>
      <dgm:spPr/>
      <dgm:t>
        <a:bodyPr/>
        <a:lstStyle/>
        <a:p>
          <a:r>
            <a:rPr lang="en-US" dirty="0"/>
            <a:t>  Internal resources</a:t>
          </a:r>
        </a:p>
      </dgm:t>
    </dgm:pt>
    <dgm:pt modelId="{7DBC1C1E-7E45-4F49-970B-41E9F1C67434}" type="parTrans" cxnId="{D985CC4D-003D-4A21-BB87-4F7DCBB7ED5C}">
      <dgm:prSet/>
      <dgm:spPr/>
      <dgm:t>
        <a:bodyPr/>
        <a:lstStyle/>
        <a:p>
          <a:endParaRPr lang="en-US"/>
        </a:p>
      </dgm:t>
    </dgm:pt>
    <dgm:pt modelId="{662A1153-E2EA-4EF1-B72A-DE83C5710539}" type="sibTrans" cxnId="{D985CC4D-003D-4A21-BB87-4F7DCBB7ED5C}">
      <dgm:prSet/>
      <dgm:spPr/>
      <dgm:t>
        <a:bodyPr/>
        <a:lstStyle/>
        <a:p>
          <a:endParaRPr lang="en-US"/>
        </a:p>
      </dgm:t>
    </dgm:pt>
    <dgm:pt modelId="{D616AA39-4359-41AE-B736-7CB625A5C55F}">
      <dgm:prSet phldrT="[Text]"/>
      <dgm:spPr/>
      <dgm:t>
        <a:bodyPr/>
        <a:lstStyle/>
        <a:p>
          <a:r>
            <a:rPr lang="en-US" dirty="0"/>
            <a:t>  In-system resources (help center and “hover help”) </a:t>
          </a:r>
        </a:p>
      </dgm:t>
    </dgm:pt>
    <dgm:pt modelId="{6795E130-1595-4B3A-BF3B-82D2F54BC65B}" type="parTrans" cxnId="{CE184FD6-EE20-49E1-BE21-0ADA07156875}">
      <dgm:prSet/>
      <dgm:spPr/>
      <dgm:t>
        <a:bodyPr/>
        <a:lstStyle/>
        <a:p>
          <a:endParaRPr lang="en-US"/>
        </a:p>
      </dgm:t>
    </dgm:pt>
    <dgm:pt modelId="{EC51F712-924F-42CD-875A-B9452DDA7F32}" type="sibTrans" cxnId="{CE184FD6-EE20-49E1-BE21-0ADA07156875}">
      <dgm:prSet/>
      <dgm:spPr/>
      <dgm:t>
        <a:bodyPr/>
        <a:lstStyle/>
        <a:p>
          <a:endParaRPr lang="en-US"/>
        </a:p>
      </dgm:t>
    </dgm:pt>
    <dgm:pt modelId="{0805A25E-F27A-4AB8-A0F8-840B4F4F9713}">
      <dgm:prSet phldrT="[Text]"/>
      <dgm:spPr/>
      <dgm:t>
        <a:bodyPr/>
        <a:lstStyle/>
        <a:p>
          <a:r>
            <a:rPr lang="en-US" dirty="0"/>
            <a:t>  Contact information</a:t>
          </a:r>
        </a:p>
      </dgm:t>
    </dgm:pt>
    <dgm:pt modelId="{5D417947-9458-49EA-B2EC-2CFD75A19D79}" type="parTrans" cxnId="{9CCB94E0-83EB-4CD9-8A88-63D506E321D7}">
      <dgm:prSet/>
      <dgm:spPr/>
      <dgm:t>
        <a:bodyPr/>
        <a:lstStyle/>
        <a:p>
          <a:endParaRPr lang="en-US"/>
        </a:p>
      </dgm:t>
    </dgm:pt>
    <dgm:pt modelId="{BDFBE667-4CC9-499A-8714-7E71B9DF473E}" type="sibTrans" cxnId="{9CCB94E0-83EB-4CD9-8A88-63D506E321D7}">
      <dgm:prSet/>
      <dgm:spPr/>
      <dgm:t>
        <a:bodyPr/>
        <a:lstStyle/>
        <a:p>
          <a:endParaRPr lang="en-US"/>
        </a:p>
      </dgm:t>
    </dgm:pt>
    <dgm:pt modelId="{ADAEC26D-D98A-4B6B-B813-A4B3C69418A6}">
      <dgm:prSet phldrT="[Text]"/>
      <dgm:spPr/>
      <dgm:t>
        <a:bodyPr/>
        <a:lstStyle/>
        <a:p>
          <a:r>
            <a:rPr lang="en-US" dirty="0"/>
            <a:t> Cayuse Platform Home and Accessing Human Ethics Product</a:t>
          </a:r>
        </a:p>
      </dgm:t>
    </dgm:pt>
    <dgm:pt modelId="{8F775317-054B-40FB-8518-9DAAC9E0AAA8}" type="parTrans" cxnId="{C236C7BB-AE5E-4E0E-99DF-6E9AF1973D60}">
      <dgm:prSet/>
      <dgm:spPr/>
      <dgm:t>
        <a:bodyPr/>
        <a:lstStyle/>
        <a:p>
          <a:endParaRPr lang="en-US"/>
        </a:p>
      </dgm:t>
    </dgm:pt>
    <dgm:pt modelId="{8B802A9E-F52D-4B89-884E-5F2813C4C221}" type="sibTrans" cxnId="{C236C7BB-AE5E-4E0E-99DF-6E9AF1973D60}">
      <dgm:prSet/>
      <dgm:spPr/>
      <dgm:t>
        <a:bodyPr/>
        <a:lstStyle/>
        <a:p>
          <a:endParaRPr lang="en-US"/>
        </a:p>
      </dgm:t>
    </dgm:pt>
    <dgm:pt modelId="{E5733353-E936-4A7F-B6E8-A95489A289B7}" type="pres">
      <dgm:prSet presAssocID="{5745D148-69EC-4FC1-A62F-6B86D49DE517}" presName="Name0" presStyleCnt="0">
        <dgm:presLayoutVars>
          <dgm:dir/>
          <dgm:animLvl val="lvl"/>
          <dgm:resizeHandles val="exact"/>
        </dgm:presLayoutVars>
      </dgm:prSet>
      <dgm:spPr/>
    </dgm:pt>
    <dgm:pt modelId="{83207648-220C-4708-9480-E9F3A8AB1C59}" type="pres">
      <dgm:prSet presAssocID="{7980BC46-391B-4D47-868B-33FE19E0DA2C}" presName="linNode" presStyleCnt="0"/>
      <dgm:spPr/>
    </dgm:pt>
    <dgm:pt modelId="{18D835B8-EECF-40F3-A984-E03035CA2E59}" type="pres">
      <dgm:prSet presAssocID="{7980BC46-391B-4D47-868B-33FE19E0DA2C}" presName="parentText" presStyleLbl="node1" presStyleIdx="0" presStyleCnt="3" custScaleX="100656">
        <dgm:presLayoutVars>
          <dgm:chMax val="1"/>
          <dgm:bulletEnabled val="1"/>
        </dgm:presLayoutVars>
      </dgm:prSet>
      <dgm:spPr/>
    </dgm:pt>
    <dgm:pt modelId="{B570BD91-EDE6-4EBB-8103-360C627A1EC9}" type="pres">
      <dgm:prSet presAssocID="{7980BC46-391B-4D47-868B-33FE19E0DA2C}" presName="descendantText" presStyleLbl="alignAccFollowNode1" presStyleIdx="0" presStyleCnt="3">
        <dgm:presLayoutVars>
          <dgm:bulletEnabled val="1"/>
        </dgm:presLayoutVars>
      </dgm:prSet>
      <dgm:spPr/>
    </dgm:pt>
    <dgm:pt modelId="{AA3EC64D-3401-42A8-9B2F-F0B371CE7BCD}" type="pres">
      <dgm:prSet presAssocID="{647BB2AB-EB85-4607-A60F-4E303957C7AA}" presName="sp" presStyleCnt="0"/>
      <dgm:spPr/>
    </dgm:pt>
    <dgm:pt modelId="{D91AB408-EF92-43FA-9D6D-71A480BC795E}" type="pres">
      <dgm:prSet presAssocID="{E0F668F3-62B8-46CE-9D91-C226DF040C30}" presName="linNode" presStyleCnt="0"/>
      <dgm:spPr/>
    </dgm:pt>
    <dgm:pt modelId="{8D691B2F-860C-4462-90DE-2C4B706C10EB}" type="pres">
      <dgm:prSet presAssocID="{E0F668F3-62B8-46CE-9D91-C226DF040C30}" presName="parentText" presStyleLbl="node1" presStyleIdx="1" presStyleCnt="3">
        <dgm:presLayoutVars>
          <dgm:chMax val="1"/>
          <dgm:bulletEnabled val="1"/>
        </dgm:presLayoutVars>
      </dgm:prSet>
      <dgm:spPr/>
    </dgm:pt>
    <dgm:pt modelId="{BBD2711D-5EFC-4F7A-87C2-FA51E51FD02F}" type="pres">
      <dgm:prSet presAssocID="{E0F668F3-62B8-46CE-9D91-C226DF040C30}" presName="descendantText" presStyleLbl="alignAccFollowNode1" presStyleIdx="1" presStyleCnt="3">
        <dgm:presLayoutVars>
          <dgm:bulletEnabled val="1"/>
        </dgm:presLayoutVars>
      </dgm:prSet>
      <dgm:spPr/>
    </dgm:pt>
    <dgm:pt modelId="{49A2C303-B20C-43E7-904F-5432CD767A27}" type="pres">
      <dgm:prSet presAssocID="{020F443B-6CF9-45BF-B57D-A6A5A5661555}" presName="sp" presStyleCnt="0"/>
      <dgm:spPr/>
    </dgm:pt>
    <dgm:pt modelId="{48427BEC-E5F4-4805-A5F9-07E5C47B177E}" type="pres">
      <dgm:prSet presAssocID="{301D74D9-4EAC-4F38-97D2-5B6A80E11209}" presName="linNode" presStyleCnt="0"/>
      <dgm:spPr/>
    </dgm:pt>
    <dgm:pt modelId="{97F72775-858D-40F3-9EAA-513C51494B7F}" type="pres">
      <dgm:prSet presAssocID="{301D74D9-4EAC-4F38-97D2-5B6A80E11209}" presName="parentText" presStyleLbl="node1" presStyleIdx="2" presStyleCnt="3">
        <dgm:presLayoutVars>
          <dgm:chMax val="1"/>
          <dgm:bulletEnabled val="1"/>
        </dgm:presLayoutVars>
      </dgm:prSet>
      <dgm:spPr/>
    </dgm:pt>
    <dgm:pt modelId="{7A1B7E99-C149-4D61-958C-505B3616ACAF}" type="pres">
      <dgm:prSet presAssocID="{301D74D9-4EAC-4F38-97D2-5B6A80E11209}" presName="descendantText" presStyleLbl="alignAccFollowNode1" presStyleIdx="2" presStyleCnt="3">
        <dgm:presLayoutVars>
          <dgm:bulletEnabled val="1"/>
        </dgm:presLayoutVars>
      </dgm:prSet>
      <dgm:spPr/>
    </dgm:pt>
  </dgm:ptLst>
  <dgm:cxnLst>
    <dgm:cxn modelId="{4CC8A816-F787-4108-AE2A-3D250B0B1131}" type="presOf" srcId="{962E2CDC-FD2E-48A3-A687-9A681F707FFA}" destId="{7A1B7E99-C149-4D61-958C-505B3616ACAF}" srcOrd="0" destOrd="1" presId="urn:microsoft.com/office/officeart/2005/8/layout/vList5"/>
    <dgm:cxn modelId="{9ACB1331-C642-4680-9E6F-E84DC121619C}" srcId="{5745D148-69EC-4FC1-A62F-6B86D49DE517}" destId="{E0F668F3-62B8-46CE-9D91-C226DF040C30}" srcOrd="1" destOrd="0" parTransId="{D67E2E2B-1109-4152-B787-108B54DB5517}" sibTransId="{020F443B-6CF9-45BF-B57D-A6A5A5661555}"/>
    <dgm:cxn modelId="{2BC2F53A-DD02-4EF9-A1EE-BA30A0C79B0A}" srcId="{5745D148-69EC-4FC1-A62F-6B86D49DE517}" destId="{7980BC46-391B-4D47-868B-33FE19E0DA2C}" srcOrd="0" destOrd="0" parTransId="{7A5D597A-A5AE-48BF-A5CE-6DA9AD3AB91B}" sibTransId="{647BB2AB-EB85-4607-A60F-4E303957C7AA}"/>
    <dgm:cxn modelId="{8A8DC55D-5976-42E7-BF72-B11FA8C8BBF7}" srcId="{7980BC46-391B-4D47-868B-33FE19E0DA2C}" destId="{540587AC-875F-40BD-ACEF-3B1C8506ADA2}" srcOrd="1" destOrd="0" parTransId="{4E0A1137-66A8-402A-896B-C01B75D042C3}" sibTransId="{87A5C2A0-0A5D-4013-A4E4-AD08E158B4D6}"/>
    <dgm:cxn modelId="{DFC1E142-8F7C-4A19-99F7-DE348E430140}" srcId="{7980BC46-391B-4D47-868B-33FE19E0DA2C}" destId="{29962CD7-70C4-49CF-BC80-C983097DFD7B}" srcOrd="3" destOrd="0" parTransId="{1296EA2D-9BD5-4E80-892B-4AFF7C211004}" sibTransId="{4720E24E-4B9D-40D7-8ADA-06C9F48607F8}"/>
    <dgm:cxn modelId="{832DD544-FC6D-4D5D-BFC2-BC0B0115AB66}" type="presOf" srcId="{2D24DA80-3CE2-4BE7-9F4A-A8DD270D0597}" destId="{BBD2711D-5EFC-4F7A-87C2-FA51E51FD02F}" srcOrd="0" destOrd="0" presId="urn:microsoft.com/office/officeart/2005/8/layout/vList5"/>
    <dgm:cxn modelId="{069C3765-E709-4AB2-B58B-51E02F852E2D}" type="presOf" srcId="{540587AC-875F-40BD-ACEF-3B1C8506ADA2}" destId="{B570BD91-EDE6-4EBB-8103-360C627A1EC9}" srcOrd="0" destOrd="1" presId="urn:microsoft.com/office/officeart/2005/8/layout/vList5"/>
    <dgm:cxn modelId="{D985CC4D-003D-4A21-BB87-4F7DCBB7ED5C}" srcId="{301D74D9-4EAC-4F38-97D2-5B6A80E11209}" destId="{962E2CDC-FD2E-48A3-A687-9A681F707FFA}" srcOrd="1" destOrd="0" parTransId="{7DBC1C1E-7E45-4F49-970B-41E9F1C67434}" sibTransId="{662A1153-E2EA-4EF1-B72A-DE83C5710539}"/>
    <dgm:cxn modelId="{734E726F-1AAE-4E07-B8CE-C1C1C65A151C}" type="presOf" srcId="{D616AA39-4359-41AE-B736-7CB625A5C55F}" destId="{7A1B7E99-C149-4D61-958C-505B3616ACAF}" srcOrd="0" destOrd="0" presId="urn:microsoft.com/office/officeart/2005/8/layout/vList5"/>
    <dgm:cxn modelId="{6FE63771-5F3D-420E-A1A6-B2F6284FFA67}" srcId="{E0F668F3-62B8-46CE-9D91-C226DF040C30}" destId="{9A4B3A6B-3C5F-49AE-BBA6-6AF03E388E9E}" srcOrd="2" destOrd="0" parTransId="{8BF9333C-0D15-40FD-BDB8-12366E78B814}" sibTransId="{447C06E5-C779-48C4-945A-D9DBC4DD5632}"/>
    <dgm:cxn modelId="{ACBA9E7D-5CDA-4307-8835-0C8A64193ECF}" srcId="{E0F668F3-62B8-46CE-9D91-C226DF040C30}" destId="{4962E1EE-C3C4-4872-B41C-7C2BD0BF83EF}" srcOrd="1" destOrd="0" parTransId="{D88DB08C-C7D6-4C87-989E-FEDBB9AE34EB}" sibTransId="{7B6C76F3-C424-4D8C-99DD-5F60D8178FFA}"/>
    <dgm:cxn modelId="{1B9CDA86-449C-48E4-A232-BD2D8B61D6F5}" type="presOf" srcId="{301D74D9-4EAC-4F38-97D2-5B6A80E11209}" destId="{97F72775-858D-40F3-9EAA-513C51494B7F}" srcOrd="0" destOrd="0" presId="urn:microsoft.com/office/officeart/2005/8/layout/vList5"/>
    <dgm:cxn modelId="{54E93187-0136-4BA2-8313-8028307FFA05}" type="presOf" srcId="{7980BC46-391B-4D47-868B-33FE19E0DA2C}" destId="{18D835B8-EECF-40F3-A984-E03035CA2E59}" srcOrd="0" destOrd="0" presId="urn:microsoft.com/office/officeart/2005/8/layout/vList5"/>
    <dgm:cxn modelId="{8D206790-A2B9-4620-8B5A-C0DECDA17E98}" type="presOf" srcId="{0805A25E-F27A-4AB8-A0F8-840B4F4F9713}" destId="{7A1B7E99-C149-4D61-958C-505B3616ACAF}" srcOrd="0" destOrd="2" presId="urn:microsoft.com/office/officeart/2005/8/layout/vList5"/>
    <dgm:cxn modelId="{5707C999-6EB1-457B-9F44-573D1297EE1C}" srcId="{7980BC46-391B-4D47-868B-33FE19E0DA2C}" destId="{DEE057D3-D362-4ED9-B4BF-6F5141C36293}" srcOrd="0" destOrd="0" parTransId="{44E60CC1-AEB2-4A79-AE65-2B12FCA78EAD}" sibTransId="{7FA7D705-7CB9-4380-B54A-5D2C2A3B6895}"/>
    <dgm:cxn modelId="{7950B79C-2CFC-4BB7-99D8-1E808178F9D2}" srcId="{E0F668F3-62B8-46CE-9D91-C226DF040C30}" destId="{2D24DA80-3CE2-4BE7-9F4A-A8DD270D0597}" srcOrd="0" destOrd="0" parTransId="{9554B8C3-57E4-4CB3-92F9-E99548B89D67}" sibTransId="{E659B5F1-4391-4A59-A211-9CF67B9B9CE0}"/>
    <dgm:cxn modelId="{9B5AFAA4-67AC-481E-BE9A-874AFE36D4F5}" type="presOf" srcId="{29962CD7-70C4-49CF-BC80-C983097DFD7B}" destId="{B570BD91-EDE6-4EBB-8103-360C627A1EC9}" srcOrd="0" destOrd="3" presId="urn:microsoft.com/office/officeart/2005/8/layout/vList5"/>
    <dgm:cxn modelId="{DDA777B4-DD3D-49D2-8545-B04355423E9D}" type="presOf" srcId="{5745D148-69EC-4FC1-A62F-6B86D49DE517}" destId="{E5733353-E936-4A7F-B6E8-A95489A289B7}" srcOrd="0" destOrd="0" presId="urn:microsoft.com/office/officeart/2005/8/layout/vList5"/>
    <dgm:cxn modelId="{07CA2CB5-4780-487F-99A8-083AA2EA8354}" srcId="{7980BC46-391B-4D47-868B-33FE19E0DA2C}" destId="{F174A5BA-1066-4216-A0DB-345E91436618}" srcOrd="2" destOrd="0" parTransId="{28D1194B-E4E8-4DCB-B3A2-BCA88B28FF61}" sibTransId="{B06B3E29-2C6B-4866-888F-A7AC859617EB}"/>
    <dgm:cxn modelId="{C236C7BB-AE5E-4E0E-99DF-6E9AF1973D60}" srcId="{7980BC46-391B-4D47-868B-33FE19E0DA2C}" destId="{ADAEC26D-D98A-4B6B-B813-A4B3C69418A6}" srcOrd="4" destOrd="0" parTransId="{8F775317-054B-40FB-8518-9DAAC9E0AAA8}" sibTransId="{8B802A9E-F52D-4B89-884E-5F2813C4C221}"/>
    <dgm:cxn modelId="{1F4A20BE-F80A-4045-AB31-D403986CA42B}" type="presOf" srcId="{F174A5BA-1066-4216-A0DB-345E91436618}" destId="{B570BD91-EDE6-4EBB-8103-360C627A1EC9}" srcOrd="0" destOrd="2" presId="urn:microsoft.com/office/officeart/2005/8/layout/vList5"/>
    <dgm:cxn modelId="{194F0EC5-FADE-406A-AD77-239A68D1F861}" type="presOf" srcId="{4962E1EE-C3C4-4872-B41C-7C2BD0BF83EF}" destId="{BBD2711D-5EFC-4F7A-87C2-FA51E51FD02F}" srcOrd="0" destOrd="1" presId="urn:microsoft.com/office/officeart/2005/8/layout/vList5"/>
    <dgm:cxn modelId="{0D704FC6-79AD-41A2-9890-1B1DBBCE8F78}" srcId="{5745D148-69EC-4FC1-A62F-6B86D49DE517}" destId="{301D74D9-4EAC-4F38-97D2-5B6A80E11209}" srcOrd="2" destOrd="0" parTransId="{D07DF49C-4006-416F-AFD9-9B09C5C0DF0D}" sibTransId="{F49EB1DE-9BF6-4A52-A70D-8F306981AC09}"/>
    <dgm:cxn modelId="{20DAE7D5-0461-4F09-90AC-1041EAEB9406}" type="presOf" srcId="{ADAEC26D-D98A-4B6B-B813-A4B3C69418A6}" destId="{B570BD91-EDE6-4EBB-8103-360C627A1EC9}" srcOrd="0" destOrd="4" presId="urn:microsoft.com/office/officeart/2005/8/layout/vList5"/>
    <dgm:cxn modelId="{CE184FD6-EE20-49E1-BE21-0ADA07156875}" srcId="{301D74D9-4EAC-4F38-97D2-5B6A80E11209}" destId="{D616AA39-4359-41AE-B736-7CB625A5C55F}" srcOrd="0" destOrd="0" parTransId="{6795E130-1595-4B3A-BF3B-82D2F54BC65B}" sibTransId="{EC51F712-924F-42CD-875A-B9452DDA7F32}"/>
    <dgm:cxn modelId="{9CCB94E0-83EB-4CD9-8A88-63D506E321D7}" srcId="{301D74D9-4EAC-4F38-97D2-5B6A80E11209}" destId="{0805A25E-F27A-4AB8-A0F8-840B4F4F9713}" srcOrd="2" destOrd="0" parTransId="{5D417947-9458-49EA-B2EC-2CFD75A19D79}" sibTransId="{BDFBE667-4CC9-499A-8714-7E71B9DF473E}"/>
    <dgm:cxn modelId="{E894B3E7-EB8A-4772-984C-79F1AC88E9E2}" type="presOf" srcId="{E0F668F3-62B8-46CE-9D91-C226DF040C30}" destId="{8D691B2F-860C-4462-90DE-2C4B706C10EB}" srcOrd="0" destOrd="0" presId="urn:microsoft.com/office/officeart/2005/8/layout/vList5"/>
    <dgm:cxn modelId="{DAD94AF8-340E-4C61-B24E-AB299D890A32}" type="presOf" srcId="{DEE057D3-D362-4ED9-B4BF-6F5141C36293}" destId="{B570BD91-EDE6-4EBB-8103-360C627A1EC9}" srcOrd="0" destOrd="0" presId="urn:microsoft.com/office/officeart/2005/8/layout/vList5"/>
    <dgm:cxn modelId="{D79CF6FA-5E0A-40F2-A032-89B987E41B80}" type="presOf" srcId="{9A4B3A6B-3C5F-49AE-BBA6-6AF03E388E9E}" destId="{BBD2711D-5EFC-4F7A-87C2-FA51E51FD02F}" srcOrd="0" destOrd="2" presId="urn:microsoft.com/office/officeart/2005/8/layout/vList5"/>
    <dgm:cxn modelId="{E962157C-7150-4F40-820E-CAB13BCF5FEC}" type="presParOf" srcId="{E5733353-E936-4A7F-B6E8-A95489A289B7}" destId="{83207648-220C-4708-9480-E9F3A8AB1C59}" srcOrd="0" destOrd="0" presId="urn:microsoft.com/office/officeart/2005/8/layout/vList5"/>
    <dgm:cxn modelId="{3D293F0F-C30D-4D8D-B940-4663A314614C}" type="presParOf" srcId="{83207648-220C-4708-9480-E9F3A8AB1C59}" destId="{18D835B8-EECF-40F3-A984-E03035CA2E59}" srcOrd="0" destOrd="0" presId="urn:microsoft.com/office/officeart/2005/8/layout/vList5"/>
    <dgm:cxn modelId="{2D6CB8FC-C5FB-46C6-AC9E-7668842F2BFB}" type="presParOf" srcId="{83207648-220C-4708-9480-E9F3A8AB1C59}" destId="{B570BD91-EDE6-4EBB-8103-360C627A1EC9}" srcOrd="1" destOrd="0" presId="urn:microsoft.com/office/officeart/2005/8/layout/vList5"/>
    <dgm:cxn modelId="{FC5D59EF-D1C2-4F7A-8238-601F82AE277C}" type="presParOf" srcId="{E5733353-E936-4A7F-B6E8-A95489A289B7}" destId="{AA3EC64D-3401-42A8-9B2F-F0B371CE7BCD}" srcOrd="1" destOrd="0" presId="urn:microsoft.com/office/officeart/2005/8/layout/vList5"/>
    <dgm:cxn modelId="{FD042A91-DF32-41F9-B4FF-2B30345A77CC}" type="presParOf" srcId="{E5733353-E936-4A7F-B6E8-A95489A289B7}" destId="{D91AB408-EF92-43FA-9D6D-71A480BC795E}" srcOrd="2" destOrd="0" presId="urn:microsoft.com/office/officeart/2005/8/layout/vList5"/>
    <dgm:cxn modelId="{308A481C-EFBB-4391-ABDF-92321B1949D9}" type="presParOf" srcId="{D91AB408-EF92-43FA-9D6D-71A480BC795E}" destId="{8D691B2F-860C-4462-90DE-2C4B706C10EB}" srcOrd="0" destOrd="0" presId="urn:microsoft.com/office/officeart/2005/8/layout/vList5"/>
    <dgm:cxn modelId="{EC58FFA9-1C37-4F42-BF78-0684794FFC8A}" type="presParOf" srcId="{D91AB408-EF92-43FA-9D6D-71A480BC795E}" destId="{BBD2711D-5EFC-4F7A-87C2-FA51E51FD02F}" srcOrd="1" destOrd="0" presId="urn:microsoft.com/office/officeart/2005/8/layout/vList5"/>
    <dgm:cxn modelId="{88DCC00E-4F6D-43CB-BD89-F0A19489A4C4}" type="presParOf" srcId="{E5733353-E936-4A7F-B6E8-A95489A289B7}" destId="{49A2C303-B20C-43E7-904F-5432CD767A27}" srcOrd="3" destOrd="0" presId="urn:microsoft.com/office/officeart/2005/8/layout/vList5"/>
    <dgm:cxn modelId="{B8E5AF24-4397-487E-B692-5E8FA72334FD}" type="presParOf" srcId="{E5733353-E936-4A7F-B6E8-A95489A289B7}" destId="{48427BEC-E5F4-4805-A5F9-07E5C47B177E}" srcOrd="4" destOrd="0" presId="urn:microsoft.com/office/officeart/2005/8/layout/vList5"/>
    <dgm:cxn modelId="{F43F2B42-D651-45CC-88B7-2248419E804B}" type="presParOf" srcId="{48427BEC-E5F4-4805-A5F9-07E5C47B177E}" destId="{97F72775-858D-40F3-9EAA-513C51494B7F}" srcOrd="0" destOrd="0" presId="urn:microsoft.com/office/officeart/2005/8/layout/vList5"/>
    <dgm:cxn modelId="{3DF0229A-22FF-41C6-97FA-662FDD17F9C3}" type="presParOf" srcId="{48427BEC-E5F4-4805-A5F9-07E5C47B177E}" destId="{7A1B7E99-C149-4D61-958C-505B3616ACAF}"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70BD91-EDE6-4EBB-8103-360C627A1EC9}">
      <dsp:nvSpPr>
        <dsp:cNvPr id="0" name=""/>
        <dsp:cNvSpPr/>
      </dsp:nvSpPr>
      <dsp:spPr>
        <a:xfrm rot="5400000">
          <a:off x="4605738" y="-1673234"/>
          <a:ext cx="1240198" cy="4901413"/>
        </a:xfrm>
        <a:prstGeom prst="round2Same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en-US" sz="1300" kern="1200" dirty="0"/>
            <a:t> Login credentials</a:t>
          </a:r>
        </a:p>
        <a:p>
          <a:pPr marL="114300" lvl="1" indent="-114300" algn="l" defTabSz="577850">
            <a:lnSpc>
              <a:spcPct val="90000"/>
            </a:lnSpc>
            <a:spcBef>
              <a:spcPct val="0"/>
            </a:spcBef>
            <a:spcAft>
              <a:spcPct val="15000"/>
            </a:spcAft>
            <a:buChar char="•"/>
          </a:pPr>
          <a:r>
            <a:rPr lang="en-US" sz="1300" kern="1200" dirty="0"/>
            <a:t> Account activation</a:t>
          </a:r>
        </a:p>
        <a:p>
          <a:pPr marL="114300" lvl="1" indent="-114300" algn="l" defTabSz="577850">
            <a:lnSpc>
              <a:spcPct val="90000"/>
            </a:lnSpc>
            <a:spcBef>
              <a:spcPct val="0"/>
            </a:spcBef>
            <a:spcAft>
              <a:spcPct val="15000"/>
            </a:spcAft>
            <a:buChar char="•"/>
          </a:pPr>
          <a:r>
            <a:rPr lang="en-US" sz="1300" kern="1200" dirty="0"/>
            <a:t> Guest accounts</a:t>
          </a:r>
        </a:p>
        <a:p>
          <a:pPr marL="114300" lvl="1" indent="-114300" algn="l" defTabSz="577850">
            <a:lnSpc>
              <a:spcPct val="90000"/>
            </a:lnSpc>
            <a:spcBef>
              <a:spcPct val="0"/>
            </a:spcBef>
            <a:spcAft>
              <a:spcPct val="15000"/>
            </a:spcAft>
            <a:buChar char="•"/>
          </a:pPr>
          <a:r>
            <a:rPr lang="en-US" sz="1300" kern="1200" dirty="0"/>
            <a:t> Access URLs</a:t>
          </a:r>
        </a:p>
        <a:p>
          <a:pPr marL="114300" lvl="1" indent="-114300" algn="l" defTabSz="577850">
            <a:lnSpc>
              <a:spcPct val="90000"/>
            </a:lnSpc>
            <a:spcBef>
              <a:spcPct val="0"/>
            </a:spcBef>
            <a:spcAft>
              <a:spcPct val="15000"/>
            </a:spcAft>
            <a:buChar char="•"/>
          </a:pPr>
          <a:r>
            <a:rPr lang="en-US" sz="1300" kern="1200" dirty="0"/>
            <a:t> Cayuse Platform Home and Accessing Human Ethics Product</a:t>
          </a:r>
        </a:p>
      </dsp:txBody>
      <dsp:txXfrm rot="-5400000">
        <a:off x="2775131" y="217914"/>
        <a:ext cx="4840872" cy="1119116"/>
      </dsp:txXfrm>
    </dsp:sp>
    <dsp:sp modelId="{18D835B8-EECF-40F3-A984-E03035CA2E59}">
      <dsp:nvSpPr>
        <dsp:cNvPr id="0" name=""/>
        <dsp:cNvSpPr/>
      </dsp:nvSpPr>
      <dsp:spPr>
        <a:xfrm>
          <a:off x="0" y="2348"/>
          <a:ext cx="2775131" cy="1550247"/>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133350" bIns="66675" numCol="1" spcCol="1270" anchor="ctr" anchorCtr="0">
          <a:noAutofit/>
        </a:bodyPr>
        <a:lstStyle/>
        <a:p>
          <a:pPr marL="0" lvl="0" indent="0" algn="ctr" defTabSz="1555750">
            <a:lnSpc>
              <a:spcPct val="90000"/>
            </a:lnSpc>
            <a:spcBef>
              <a:spcPct val="0"/>
            </a:spcBef>
            <a:spcAft>
              <a:spcPct val="35000"/>
            </a:spcAft>
            <a:buNone/>
          </a:pPr>
          <a:r>
            <a:rPr lang="en-US" sz="3500" kern="1200" dirty="0"/>
            <a:t>Accessing Cayuse	 </a:t>
          </a:r>
        </a:p>
      </dsp:txBody>
      <dsp:txXfrm>
        <a:off x="75677" y="78025"/>
        <a:ext cx="2623777" cy="1398893"/>
      </dsp:txXfrm>
    </dsp:sp>
    <dsp:sp modelId="{BBD2711D-5EFC-4F7A-87C2-FA51E51FD02F}">
      <dsp:nvSpPr>
        <dsp:cNvPr id="0" name=""/>
        <dsp:cNvSpPr/>
      </dsp:nvSpPr>
      <dsp:spPr>
        <a:xfrm rot="5400000">
          <a:off x="4602954" y="-52675"/>
          <a:ext cx="1240198" cy="4915815"/>
        </a:xfrm>
        <a:prstGeom prst="round2SameRect">
          <a:avLst/>
        </a:prstGeom>
        <a:solidFill>
          <a:schemeClr val="accent3">
            <a:tint val="40000"/>
            <a:alpha val="90000"/>
            <a:hueOff val="-69713"/>
            <a:satOff val="38195"/>
            <a:lumOff val="4083"/>
            <a:alphaOff val="0"/>
          </a:schemeClr>
        </a:solidFill>
        <a:ln w="12700" cap="flat" cmpd="sng" algn="ctr">
          <a:solidFill>
            <a:schemeClr val="accent3">
              <a:tint val="40000"/>
              <a:alpha val="90000"/>
              <a:hueOff val="-69713"/>
              <a:satOff val="38195"/>
              <a:lumOff val="408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en-US" sz="1300" kern="1200" dirty="0"/>
            <a:t> Initiating a submission</a:t>
          </a:r>
        </a:p>
        <a:p>
          <a:pPr marL="114300" lvl="1" indent="-114300" algn="l" defTabSz="577850">
            <a:lnSpc>
              <a:spcPct val="90000"/>
            </a:lnSpc>
            <a:spcBef>
              <a:spcPct val="0"/>
            </a:spcBef>
            <a:spcAft>
              <a:spcPct val="15000"/>
            </a:spcAft>
            <a:buChar char="•"/>
          </a:pPr>
          <a:r>
            <a:rPr lang="en-US" sz="1300" kern="1200" dirty="0"/>
            <a:t> Find people feature</a:t>
          </a:r>
        </a:p>
        <a:p>
          <a:pPr marL="114300" lvl="1" indent="-114300" algn="l" defTabSz="577850">
            <a:lnSpc>
              <a:spcPct val="90000"/>
            </a:lnSpc>
            <a:spcBef>
              <a:spcPct val="0"/>
            </a:spcBef>
            <a:spcAft>
              <a:spcPct val="15000"/>
            </a:spcAft>
            <a:buChar char="•"/>
          </a:pPr>
          <a:r>
            <a:rPr lang="en-US" sz="1300" kern="1200" dirty="0"/>
            <a:t> Cayuse Icons</a:t>
          </a:r>
        </a:p>
      </dsp:txBody>
      <dsp:txXfrm rot="-5400000">
        <a:off x="2765146" y="1845674"/>
        <a:ext cx="4855274" cy="1119116"/>
      </dsp:txXfrm>
    </dsp:sp>
    <dsp:sp modelId="{8D691B2F-860C-4462-90DE-2C4B706C10EB}">
      <dsp:nvSpPr>
        <dsp:cNvPr id="0" name=""/>
        <dsp:cNvSpPr/>
      </dsp:nvSpPr>
      <dsp:spPr>
        <a:xfrm>
          <a:off x="0" y="1630108"/>
          <a:ext cx="2765145" cy="1550247"/>
        </a:xfrm>
        <a:prstGeom prst="roundRect">
          <a:avLst/>
        </a:prstGeom>
        <a:solidFill>
          <a:schemeClr val="accent3">
            <a:hueOff val="9057"/>
            <a:satOff val="-5217"/>
            <a:lumOff val="1843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133350" bIns="66675" numCol="1" spcCol="1270" anchor="ctr" anchorCtr="0">
          <a:noAutofit/>
        </a:bodyPr>
        <a:lstStyle/>
        <a:p>
          <a:pPr marL="0" lvl="0" indent="0" algn="ctr" defTabSz="1555750">
            <a:lnSpc>
              <a:spcPct val="90000"/>
            </a:lnSpc>
            <a:spcBef>
              <a:spcPct val="0"/>
            </a:spcBef>
            <a:spcAft>
              <a:spcPct val="35000"/>
            </a:spcAft>
            <a:buNone/>
          </a:pPr>
          <a:r>
            <a:rPr lang="en-US" sz="3500" kern="1200" dirty="0"/>
            <a:t>Creating Submissions</a:t>
          </a:r>
        </a:p>
      </dsp:txBody>
      <dsp:txXfrm>
        <a:off x="75677" y="1705785"/>
        <a:ext cx="2613791" cy="1398893"/>
      </dsp:txXfrm>
    </dsp:sp>
    <dsp:sp modelId="{7A1B7E99-C149-4D61-958C-505B3616ACAF}">
      <dsp:nvSpPr>
        <dsp:cNvPr id="0" name=""/>
        <dsp:cNvSpPr/>
      </dsp:nvSpPr>
      <dsp:spPr>
        <a:xfrm rot="5400000">
          <a:off x="4602954" y="1575084"/>
          <a:ext cx="1240198" cy="4915815"/>
        </a:xfrm>
        <a:prstGeom prst="round2SameRect">
          <a:avLst/>
        </a:prstGeom>
        <a:solidFill>
          <a:schemeClr val="accent3">
            <a:tint val="40000"/>
            <a:alpha val="90000"/>
            <a:hueOff val="-139426"/>
            <a:satOff val="76389"/>
            <a:lumOff val="8166"/>
            <a:alphaOff val="0"/>
          </a:schemeClr>
        </a:solidFill>
        <a:ln w="12700" cap="flat" cmpd="sng" algn="ctr">
          <a:solidFill>
            <a:schemeClr val="accent3">
              <a:tint val="40000"/>
              <a:alpha val="90000"/>
              <a:hueOff val="-139426"/>
              <a:satOff val="76389"/>
              <a:lumOff val="816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en-US" sz="1300" kern="1200" dirty="0"/>
            <a:t>  In-system resources (help center and “hover help”) </a:t>
          </a:r>
        </a:p>
        <a:p>
          <a:pPr marL="114300" lvl="1" indent="-114300" algn="l" defTabSz="577850">
            <a:lnSpc>
              <a:spcPct val="90000"/>
            </a:lnSpc>
            <a:spcBef>
              <a:spcPct val="0"/>
            </a:spcBef>
            <a:spcAft>
              <a:spcPct val="15000"/>
            </a:spcAft>
            <a:buChar char="•"/>
          </a:pPr>
          <a:r>
            <a:rPr lang="en-US" sz="1300" kern="1200" dirty="0"/>
            <a:t>  Internal resources</a:t>
          </a:r>
        </a:p>
        <a:p>
          <a:pPr marL="114300" lvl="1" indent="-114300" algn="l" defTabSz="577850">
            <a:lnSpc>
              <a:spcPct val="90000"/>
            </a:lnSpc>
            <a:spcBef>
              <a:spcPct val="0"/>
            </a:spcBef>
            <a:spcAft>
              <a:spcPct val="15000"/>
            </a:spcAft>
            <a:buChar char="•"/>
          </a:pPr>
          <a:r>
            <a:rPr lang="en-US" sz="1300" kern="1200" dirty="0"/>
            <a:t>  Contact information</a:t>
          </a:r>
        </a:p>
      </dsp:txBody>
      <dsp:txXfrm rot="-5400000">
        <a:off x="2765146" y="3473434"/>
        <a:ext cx="4855274" cy="1119116"/>
      </dsp:txXfrm>
    </dsp:sp>
    <dsp:sp modelId="{97F72775-858D-40F3-9EAA-513C51494B7F}">
      <dsp:nvSpPr>
        <dsp:cNvPr id="0" name=""/>
        <dsp:cNvSpPr/>
      </dsp:nvSpPr>
      <dsp:spPr>
        <a:xfrm>
          <a:off x="0" y="3257868"/>
          <a:ext cx="2765145" cy="1550247"/>
        </a:xfrm>
        <a:prstGeom prst="roundRect">
          <a:avLst/>
        </a:prstGeom>
        <a:solidFill>
          <a:schemeClr val="accent3">
            <a:hueOff val="18115"/>
            <a:satOff val="-10435"/>
            <a:lumOff val="3686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133350" bIns="66675" numCol="1" spcCol="1270" anchor="ctr" anchorCtr="0">
          <a:noAutofit/>
        </a:bodyPr>
        <a:lstStyle/>
        <a:p>
          <a:pPr marL="0" lvl="0" indent="0" algn="ctr" defTabSz="1555750">
            <a:lnSpc>
              <a:spcPct val="90000"/>
            </a:lnSpc>
            <a:spcBef>
              <a:spcPct val="0"/>
            </a:spcBef>
            <a:spcAft>
              <a:spcPct val="35000"/>
            </a:spcAft>
            <a:buNone/>
          </a:pPr>
          <a:r>
            <a:rPr lang="en-US" sz="3500" kern="1200" dirty="0"/>
            <a:t>Resources</a:t>
          </a:r>
        </a:p>
      </dsp:txBody>
      <dsp:txXfrm>
        <a:off x="75677" y="3333545"/>
        <a:ext cx="2613791" cy="1398893"/>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33B928-1D01-4136-9037-4E75CCDB1F70}" type="datetimeFigureOut">
              <a:rPr lang="en-US" smtClean="0"/>
              <a:t>7/2/2024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1DCBED-A2A4-4313-BE5F-756299D23566}" type="slidenum">
              <a:rPr lang="en-US" smtClean="0"/>
              <a:t>‹#›</a:t>
            </a:fld>
            <a:endParaRPr lang="en-US"/>
          </a:p>
        </p:txBody>
      </p:sp>
    </p:spTree>
    <p:extLst>
      <p:ext uri="{BB962C8B-B14F-4D97-AF65-F5344CB8AC3E}">
        <p14:creationId xmlns:p14="http://schemas.microsoft.com/office/powerpoint/2010/main" val="2234522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 to Getting Researchers Started with Cayuse Human Ethics. This training is intended to introduce researchers to all the basics and necessary information have success in making submissions with this new IRB submission platform. </a:t>
            </a:r>
          </a:p>
        </p:txBody>
      </p:sp>
      <p:sp>
        <p:nvSpPr>
          <p:cNvPr id="4" name="Slide Number Placeholder 3"/>
          <p:cNvSpPr>
            <a:spLocks noGrp="1"/>
          </p:cNvSpPr>
          <p:nvPr>
            <p:ph type="sldNum" sz="quarter" idx="5"/>
          </p:nvPr>
        </p:nvSpPr>
        <p:spPr/>
        <p:txBody>
          <a:bodyPr/>
          <a:lstStyle/>
          <a:p>
            <a:fld id="{021DCBED-A2A4-4313-BE5F-756299D23566}" type="slidenum">
              <a:rPr lang="en-US" smtClean="0"/>
              <a:t>1</a:t>
            </a:fld>
            <a:endParaRPr lang="en-US"/>
          </a:p>
        </p:txBody>
      </p:sp>
    </p:spTree>
    <p:extLst>
      <p:ext uri="{BB962C8B-B14F-4D97-AF65-F5344CB8AC3E}">
        <p14:creationId xmlns:p14="http://schemas.microsoft.com/office/powerpoint/2010/main" val="14543510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In-Draft items are as implied, protocols that have yet to be submitted. It is important to note that IRB administrators and staff can still see the progress of your submission in real time, which is useful if you need assistance. Awaiting authorization means that the submission still needs a certification from the PI to route to the IRB admin, if you are the only research team member, you can self-certify your submissions. Pre-Review notifies you of what submissions of yours are pending review by the Administrator. The administrator may get back to you with revisions or move the submission along to an IRB chair to determine category of review and if full review is needed. If pushed along, the submission then goes into the Under Review status. Post review means a decision has been made by the IRB, in most cases this will be a status for full review items and is pending decision notification to be sent. Sometimes decision notifications may not be immediate if the IRB admin is summarizing revisions requested by the full IRB at the most recent convened meeting.</a:t>
            </a:r>
          </a:p>
        </p:txBody>
      </p:sp>
      <p:sp>
        <p:nvSpPr>
          <p:cNvPr id="4" name="Slide Number Placeholder 3"/>
          <p:cNvSpPr>
            <a:spLocks noGrp="1"/>
          </p:cNvSpPr>
          <p:nvPr>
            <p:ph type="sldNum" sz="quarter" idx="5"/>
          </p:nvPr>
        </p:nvSpPr>
        <p:spPr/>
        <p:txBody>
          <a:bodyPr/>
          <a:lstStyle/>
          <a:p>
            <a:fld id="{021DCBED-A2A4-4313-BE5F-756299D23566}" type="slidenum">
              <a:rPr lang="en-US" smtClean="0"/>
              <a:t>10</a:t>
            </a:fld>
            <a:endParaRPr lang="en-US"/>
          </a:p>
        </p:txBody>
      </p:sp>
    </p:spTree>
    <p:extLst>
      <p:ext uri="{BB962C8B-B14F-4D97-AF65-F5344CB8AC3E}">
        <p14:creationId xmlns:p14="http://schemas.microsoft.com/office/powerpoint/2010/main" val="38650727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sections at the bottom of the Cayuse Human Ethics homepage. Your studies are categorized by type, all approved studies are listed with hyperlinks for ease of access, and if a study expires they will be listed as well. Not shown here, there is a section of studies expiring within the next 30, 60, and 90 days so you can get a head start on your renewal submissions. </a:t>
            </a:r>
          </a:p>
        </p:txBody>
      </p:sp>
      <p:sp>
        <p:nvSpPr>
          <p:cNvPr id="4" name="Slide Number Placeholder 3"/>
          <p:cNvSpPr>
            <a:spLocks noGrp="1"/>
          </p:cNvSpPr>
          <p:nvPr>
            <p:ph type="sldNum" sz="quarter" idx="5"/>
          </p:nvPr>
        </p:nvSpPr>
        <p:spPr/>
        <p:txBody>
          <a:bodyPr/>
          <a:lstStyle/>
          <a:p>
            <a:fld id="{021DCBED-A2A4-4313-BE5F-756299D23566}" type="slidenum">
              <a:rPr lang="en-US" smtClean="0"/>
              <a:t>11</a:t>
            </a:fld>
            <a:endParaRPr lang="en-US"/>
          </a:p>
        </p:txBody>
      </p:sp>
    </p:spTree>
    <p:extLst>
      <p:ext uri="{BB962C8B-B14F-4D97-AF65-F5344CB8AC3E}">
        <p14:creationId xmlns:p14="http://schemas.microsoft.com/office/powerpoint/2010/main" val="10921300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begin a new submission, select the + sign in the top right</a:t>
            </a:r>
          </a:p>
        </p:txBody>
      </p:sp>
      <p:sp>
        <p:nvSpPr>
          <p:cNvPr id="4" name="Slide Number Placeholder 3"/>
          <p:cNvSpPr>
            <a:spLocks noGrp="1"/>
          </p:cNvSpPr>
          <p:nvPr>
            <p:ph type="sldNum" sz="quarter" idx="5"/>
          </p:nvPr>
        </p:nvSpPr>
        <p:spPr/>
        <p:txBody>
          <a:bodyPr/>
          <a:lstStyle/>
          <a:p>
            <a:fld id="{021DCBED-A2A4-4313-BE5F-756299D23566}" type="slidenum">
              <a:rPr lang="en-US" smtClean="0"/>
              <a:t>12</a:t>
            </a:fld>
            <a:endParaRPr lang="en-US"/>
          </a:p>
        </p:txBody>
      </p:sp>
    </p:spTree>
    <p:extLst>
      <p:ext uri="{BB962C8B-B14F-4D97-AF65-F5344CB8AC3E}">
        <p14:creationId xmlns:p14="http://schemas.microsoft.com/office/powerpoint/2010/main" val="33969852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21DCBED-A2A4-4313-BE5F-756299D23566}" type="slidenum">
              <a:rPr lang="en-US" smtClean="0"/>
              <a:t>13</a:t>
            </a:fld>
            <a:endParaRPr lang="en-US"/>
          </a:p>
        </p:txBody>
      </p:sp>
    </p:spTree>
    <p:extLst>
      <p:ext uri="{BB962C8B-B14F-4D97-AF65-F5344CB8AC3E}">
        <p14:creationId xmlns:p14="http://schemas.microsoft.com/office/powerpoint/2010/main" val="36649346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is Cayuse Human Ethics? This is an online submission platform that utilizes smart form logic to provide consistency in information requests and reviews of all study protocols submitted. Through integrated mechanisms on the administrative and reviewer end, this program allows for review efficiency, eases collaboration efforts, and provides more standardized reviews that our current submission portal. </a:t>
            </a:r>
          </a:p>
        </p:txBody>
      </p:sp>
      <p:sp>
        <p:nvSpPr>
          <p:cNvPr id="4" name="Slide Number Placeholder 3"/>
          <p:cNvSpPr>
            <a:spLocks noGrp="1"/>
          </p:cNvSpPr>
          <p:nvPr>
            <p:ph type="sldNum" sz="quarter" idx="5"/>
          </p:nvPr>
        </p:nvSpPr>
        <p:spPr/>
        <p:txBody>
          <a:bodyPr/>
          <a:lstStyle/>
          <a:p>
            <a:fld id="{021DCBED-A2A4-4313-BE5F-756299D23566}" type="slidenum">
              <a:rPr lang="en-US" smtClean="0"/>
              <a:t>2</a:t>
            </a:fld>
            <a:endParaRPr lang="en-US"/>
          </a:p>
        </p:txBody>
      </p:sp>
    </p:spTree>
    <p:extLst>
      <p:ext uri="{BB962C8B-B14F-4D97-AF65-F5344CB8AC3E}">
        <p14:creationId xmlns:p14="http://schemas.microsoft.com/office/powerpoint/2010/main" val="3944201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an overview of what will be covered in this presentation. How to access Cayuse Human Ethics, information needed for profile creation, how to create a submission and features and icons to be aware of, and additional resources to ease the submission project and support project development will all be included in this presentation. </a:t>
            </a:r>
          </a:p>
        </p:txBody>
      </p:sp>
      <p:sp>
        <p:nvSpPr>
          <p:cNvPr id="4" name="Slide Number Placeholder 3"/>
          <p:cNvSpPr>
            <a:spLocks noGrp="1"/>
          </p:cNvSpPr>
          <p:nvPr>
            <p:ph type="sldNum" sz="quarter" idx="5"/>
          </p:nvPr>
        </p:nvSpPr>
        <p:spPr/>
        <p:txBody>
          <a:bodyPr/>
          <a:lstStyle/>
          <a:p>
            <a:fld id="{021DCBED-A2A4-4313-BE5F-756299D23566}" type="slidenum">
              <a:rPr lang="en-US" smtClean="0"/>
              <a:t>3</a:t>
            </a:fld>
            <a:endParaRPr lang="en-US"/>
          </a:p>
        </p:txBody>
      </p:sp>
    </p:spTree>
    <p:extLst>
      <p:ext uri="{BB962C8B-B14F-4D97-AF65-F5344CB8AC3E}">
        <p14:creationId xmlns:p14="http://schemas.microsoft.com/office/powerpoint/2010/main" val="298291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SSO credentials will be used for Stockton affiliates to access Cayuse. In the event of you receiving an error code when logging in, your account most likely has not been activated. Contact irb@stockton.edu and provide your name, z-number, and </a:t>
            </a:r>
            <a:r>
              <a:rPr lang="en-US" dirty="0" err="1"/>
              <a:t>goportal</a:t>
            </a:r>
            <a:r>
              <a:rPr lang="en-US" dirty="0"/>
              <a:t> user. If an external Co-I must access a project, email irb@stockton.edu with their first name, last name, and email. As they are unaffiliated with Stockton they will receive an automated email from Cayuse with a personalized access URL that does not require SSO. </a:t>
            </a:r>
          </a:p>
        </p:txBody>
      </p:sp>
      <p:sp>
        <p:nvSpPr>
          <p:cNvPr id="4" name="Slide Number Placeholder 3"/>
          <p:cNvSpPr>
            <a:spLocks noGrp="1"/>
          </p:cNvSpPr>
          <p:nvPr>
            <p:ph type="sldNum" sz="quarter" idx="5"/>
          </p:nvPr>
        </p:nvSpPr>
        <p:spPr/>
        <p:txBody>
          <a:bodyPr/>
          <a:lstStyle/>
          <a:p>
            <a:fld id="{021DCBED-A2A4-4313-BE5F-756299D23566}" type="slidenum">
              <a:rPr lang="en-US" smtClean="0"/>
              <a:t>4</a:t>
            </a:fld>
            <a:endParaRPr lang="en-US"/>
          </a:p>
        </p:txBody>
      </p:sp>
    </p:spTree>
    <p:extLst>
      <p:ext uri="{BB962C8B-B14F-4D97-AF65-F5344CB8AC3E}">
        <p14:creationId xmlns:p14="http://schemas.microsoft.com/office/powerpoint/2010/main" val="21802763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URL to access cayuse is found here, I would recommend bookmarking this page for ease of access. If you have difficulty accessing the program I recommend clearing your browsing history and refresh the page, or contact your IRB admin at irb@stockton.edu for further assistance. This URL is already linked on the IRB webpage as well. </a:t>
            </a:r>
          </a:p>
        </p:txBody>
      </p:sp>
      <p:sp>
        <p:nvSpPr>
          <p:cNvPr id="4" name="Slide Number Placeholder 3"/>
          <p:cNvSpPr>
            <a:spLocks noGrp="1"/>
          </p:cNvSpPr>
          <p:nvPr>
            <p:ph type="sldNum" sz="quarter" idx="5"/>
          </p:nvPr>
        </p:nvSpPr>
        <p:spPr/>
        <p:txBody>
          <a:bodyPr/>
          <a:lstStyle/>
          <a:p>
            <a:fld id="{021DCBED-A2A4-4313-BE5F-756299D23566}" type="slidenum">
              <a:rPr lang="en-US" smtClean="0"/>
              <a:t>5</a:t>
            </a:fld>
            <a:endParaRPr lang="en-US"/>
          </a:p>
        </p:txBody>
      </p:sp>
    </p:spTree>
    <p:extLst>
      <p:ext uri="{BB962C8B-B14F-4D97-AF65-F5344CB8AC3E}">
        <p14:creationId xmlns:p14="http://schemas.microsoft.com/office/powerpoint/2010/main" val="29462810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what the Cayuse Platform homepage looks like. One key thing to know is the task feature, here you can assign tasks to your team or to myself as the administrator, simply click the New Task button, look up the person the task is relevant to, provide a due date and description of what is needed. This feature is not necessary to use, but may be helpful for project management.</a:t>
            </a:r>
          </a:p>
        </p:txBody>
      </p:sp>
      <p:sp>
        <p:nvSpPr>
          <p:cNvPr id="4" name="Slide Number Placeholder 3"/>
          <p:cNvSpPr>
            <a:spLocks noGrp="1"/>
          </p:cNvSpPr>
          <p:nvPr>
            <p:ph type="sldNum" sz="quarter" idx="5"/>
          </p:nvPr>
        </p:nvSpPr>
        <p:spPr/>
        <p:txBody>
          <a:bodyPr/>
          <a:lstStyle/>
          <a:p>
            <a:fld id="{021DCBED-A2A4-4313-BE5F-756299D23566}" type="slidenum">
              <a:rPr lang="en-US" smtClean="0"/>
              <a:t>6</a:t>
            </a:fld>
            <a:endParaRPr lang="en-US"/>
          </a:p>
        </p:txBody>
      </p:sp>
    </p:spTree>
    <p:extLst>
      <p:ext uri="{BB962C8B-B14F-4D97-AF65-F5344CB8AC3E}">
        <p14:creationId xmlns:p14="http://schemas.microsoft.com/office/powerpoint/2010/main" val="29387223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drop down menu in the top right is the Product Selector, when clicked, you can access a drop down of Cayuse products available. For IRB submission, the Human Ethics product will be utilized. Without selecting the human ethics product no meaningful tasks related to IRB submissions can be performed. We are in the process of setting up grant management software through Cayuse, so other products like that, would also be found in this drop down menu.</a:t>
            </a:r>
          </a:p>
        </p:txBody>
      </p:sp>
      <p:sp>
        <p:nvSpPr>
          <p:cNvPr id="4" name="Slide Number Placeholder 3"/>
          <p:cNvSpPr>
            <a:spLocks noGrp="1"/>
          </p:cNvSpPr>
          <p:nvPr>
            <p:ph type="sldNum" sz="quarter" idx="5"/>
          </p:nvPr>
        </p:nvSpPr>
        <p:spPr/>
        <p:txBody>
          <a:bodyPr/>
          <a:lstStyle/>
          <a:p>
            <a:fld id="{021DCBED-A2A4-4313-BE5F-756299D23566}" type="slidenum">
              <a:rPr lang="en-US" smtClean="0"/>
              <a:t>7</a:t>
            </a:fld>
            <a:endParaRPr lang="en-US"/>
          </a:p>
        </p:txBody>
      </p:sp>
    </p:spTree>
    <p:extLst>
      <p:ext uri="{BB962C8B-B14F-4D97-AF65-F5344CB8AC3E}">
        <p14:creationId xmlns:p14="http://schemas.microsoft.com/office/powerpoint/2010/main" val="11333599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have multiple roles, ensure the Role drop down menu accurately reflects your role in this submission. This role selector is most relevant for individuals with dual roles, in particular the IRB Chair. In most cases the only role assigned will be researcher. In the event you have multiple roles, use the star icon to indicate what role you will automatically sign into if you have a preference.</a:t>
            </a:r>
          </a:p>
        </p:txBody>
      </p:sp>
      <p:sp>
        <p:nvSpPr>
          <p:cNvPr id="4" name="Slide Number Placeholder 3"/>
          <p:cNvSpPr>
            <a:spLocks noGrp="1"/>
          </p:cNvSpPr>
          <p:nvPr>
            <p:ph type="sldNum" sz="quarter" idx="5"/>
          </p:nvPr>
        </p:nvSpPr>
        <p:spPr/>
        <p:txBody>
          <a:bodyPr/>
          <a:lstStyle/>
          <a:p>
            <a:fld id="{021DCBED-A2A4-4313-BE5F-756299D23566}" type="slidenum">
              <a:rPr lang="en-US" smtClean="0"/>
              <a:t>8</a:t>
            </a:fld>
            <a:endParaRPr lang="en-US"/>
          </a:p>
        </p:txBody>
      </p:sp>
    </p:spTree>
    <p:extLst>
      <p:ext uri="{BB962C8B-B14F-4D97-AF65-F5344CB8AC3E}">
        <p14:creationId xmlns:p14="http://schemas.microsoft.com/office/powerpoint/2010/main" val="41712830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preview of the Cayuse Human Ethics Dashboard. The content conveyed in this homepage is specific to you and your role. In the following slides I will cover what the major parts of this page mean. </a:t>
            </a:r>
          </a:p>
        </p:txBody>
      </p:sp>
      <p:sp>
        <p:nvSpPr>
          <p:cNvPr id="4" name="Slide Number Placeholder 3"/>
          <p:cNvSpPr>
            <a:spLocks noGrp="1"/>
          </p:cNvSpPr>
          <p:nvPr>
            <p:ph type="sldNum" sz="quarter" idx="5"/>
          </p:nvPr>
        </p:nvSpPr>
        <p:spPr/>
        <p:txBody>
          <a:bodyPr/>
          <a:lstStyle/>
          <a:p>
            <a:fld id="{021DCBED-A2A4-4313-BE5F-756299D23566}" type="slidenum">
              <a:rPr lang="en-US" smtClean="0"/>
              <a:t>9</a:t>
            </a:fld>
            <a:endParaRPr lang="en-US"/>
          </a:p>
        </p:txBody>
      </p:sp>
    </p:spTree>
    <p:extLst>
      <p:ext uri="{BB962C8B-B14F-4D97-AF65-F5344CB8AC3E}">
        <p14:creationId xmlns:p14="http://schemas.microsoft.com/office/powerpoint/2010/main" val="18013443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7F499-0371-B7A2-4994-EE881849ED3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583AA5A-24C2-EF62-1923-3479C4F63A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93861AF-4320-3C73-2225-498A21AD734D}"/>
              </a:ext>
            </a:extLst>
          </p:cNvPr>
          <p:cNvSpPr>
            <a:spLocks noGrp="1"/>
          </p:cNvSpPr>
          <p:nvPr>
            <p:ph type="dt" sz="half" idx="10"/>
          </p:nvPr>
        </p:nvSpPr>
        <p:spPr/>
        <p:txBody>
          <a:bodyPr/>
          <a:lstStyle/>
          <a:p>
            <a:fld id="{F4D57BDD-E64A-4D27-8978-82FFCA18A12C}" type="datetimeFigureOut">
              <a:rPr lang="en-US" smtClean="0"/>
              <a:t>7/2/2024</a:t>
            </a:fld>
            <a:endParaRPr lang="en-US"/>
          </a:p>
        </p:txBody>
      </p:sp>
      <p:sp>
        <p:nvSpPr>
          <p:cNvPr id="5" name="Footer Placeholder 4">
            <a:extLst>
              <a:ext uri="{FF2B5EF4-FFF2-40B4-BE49-F238E27FC236}">
                <a16:creationId xmlns:a16="http://schemas.microsoft.com/office/drawing/2014/main" id="{29EAC0AB-D29B-1663-9683-E6A4C8AA05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1DC0A5-6F5A-CF25-D828-A0DA06E1268C}"/>
              </a:ext>
            </a:extLst>
          </p:cNvPr>
          <p:cNvSpPr>
            <a:spLocks noGrp="1"/>
          </p:cNvSpPr>
          <p:nvPr>
            <p:ph type="sldNum" sz="quarter" idx="12"/>
          </p:nvPr>
        </p:nvSpPr>
        <p:spPr/>
        <p:txBody>
          <a:bodyPr/>
          <a:lstStyle/>
          <a:p>
            <a:fld id="{D643A852-0206-46AC-B0EB-645612933129}" type="slidenum">
              <a:rPr lang="en-US" smtClean="0"/>
              <a:t>‹#›</a:t>
            </a:fld>
            <a:endParaRPr lang="en-US" dirty="0"/>
          </a:p>
        </p:txBody>
      </p:sp>
    </p:spTree>
    <p:extLst>
      <p:ext uri="{BB962C8B-B14F-4D97-AF65-F5344CB8AC3E}">
        <p14:creationId xmlns:p14="http://schemas.microsoft.com/office/powerpoint/2010/main" val="2352778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0B751-0C22-AA4B-A637-D3AE9951100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1481CEF-5639-DEC6-69AF-9105FA6BA9B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34AA1A-360A-30C9-2A0B-EE521CF47CF2}"/>
              </a:ext>
            </a:extLst>
          </p:cNvPr>
          <p:cNvSpPr>
            <a:spLocks noGrp="1"/>
          </p:cNvSpPr>
          <p:nvPr>
            <p:ph type="dt" sz="half" idx="10"/>
          </p:nvPr>
        </p:nvSpPr>
        <p:spPr/>
        <p:txBody>
          <a:bodyPr/>
          <a:lstStyle/>
          <a:p>
            <a:fld id="{F4D57BDD-E64A-4D27-8978-82FFCA18A12C}" type="datetimeFigureOut">
              <a:rPr lang="en-US" smtClean="0"/>
              <a:t>7/2/2024</a:t>
            </a:fld>
            <a:endParaRPr lang="en-US"/>
          </a:p>
        </p:txBody>
      </p:sp>
      <p:sp>
        <p:nvSpPr>
          <p:cNvPr id="5" name="Footer Placeholder 4">
            <a:extLst>
              <a:ext uri="{FF2B5EF4-FFF2-40B4-BE49-F238E27FC236}">
                <a16:creationId xmlns:a16="http://schemas.microsoft.com/office/drawing/2014/main" id="{C8530F8A-CC56-2E3F-3D3B-062DFC9B06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D89255-5787-5D7C-7855-ED07FC917B86}"/>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2335236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43C0A45-EF0A-EB82-7138-26A5F80039F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7270014-896C-A5D5-AFEA-589F4EA58D5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72D620-9003-6D58-EF08-04B03DD359C3}"/>
              </a:ext>
            </a:extLst>
          </p:cNvPr>
          <p:cNvSpPr>
            <a:spLocks noGrp="1"/>
          </p:cNvSpPr>
          <p:nvPr>
            <p:ph type="dt" sz="half" idx="10"/>
          </p:nvPr>
        </p:nvSpPr>
        <p:spPr/>
        <p:txBody>
          <a:bodyPr/>
          <a:lstStyle/>
          <a:p>
            <a:fld id="{F4D57BDD-E64A-4D27-8978-82FFCA18A12C}" type="datetimeFigureOut">
              <a:rPr lang="en-US" smtClean="0"/>
              <a:t>7/2/2024</a:t>
            </a:fld>
            <a:endParaRPr lang="en-US"/>
          </a:p>
        </p:txBody>
      </p:sp>
      <p:sp>
        <p:nvSpPr>
          <p:cNvPr id="5" name="Footer Placeholder 4">
            <a:extLst>
              <a:ext uri="{FF2B5EF4-FFF2-40B4-BE49-F238E27FC236}">
                <a16:creationId xmlns:a16="http://schemas.microsoft.com/office/drawing/2014/main" id="{FC83557F-49FF-6349-DB09-EC589453C2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B73A0A-779F-4E03-D95A-7838549720B5}"/>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3420073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FDCD58-7601-9B45-339C-5F3FBBF076F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114C78-CCF7-6C31-BFB6-8C71BF8C76C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E8A7556-3AB2-CD95-0DFC-A62625226E0F}"/>
              </a:ext>
            </a:extLst>
          </p:cNvPr>
          <p:cNvSpPr>
            <a:spLocks noGrp="1"/>
          </p:cNvSpPr>
          <p:nvPr>
            <p:ph type="dt" sz="half" idx="10"/>
          </p:nvPr>
        </p:nvSpPr>
        <p:spPr/>
        <p:txBody>
          <a:bodyPr/>
          <a:lstStyle/>
          <a:p>
            <a:fld id="{F4D57BDD-E64A-4D27-8978-82FFCA18A12C}" type="datetimeFigureOut">
              <a:rPr lang="en-US" smtClean="0"/>
              <a:t>7/2/2024</a:t>
            </a:fld>
            <a:endParaRPr lang="en-US"/>
          </a:p>
        </p:txBody>
      </p:sp>
      <p:sp>
        <p:nvSpPr>
          <p:cNvPr id="5" name="Footer Placeholder 4">
            <a:extLst>
              <a:ext uri="{FF2B5EF4-FFF2-40B4-BE49-F238E27FC236}">
                <a16:creationId xmlns:a16="http://schemas.microsoft.com/office/drawing/2014/main" id="{1B45EE46-6709-12BA-8E43-4BA4B7D7AB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5E9571-153C-ACA2-4338-1C75288702A6}"/>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3551434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B27D8-E06B-CCA8-C13B-9B3693D5079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B713F60-97E8-E485-70E5-12984D8D676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9AF4216-2ABC-2E62-FAB5-6821B04C2DFB}"/>
              </a:ext>
            </a:extLst>
          </p:cNvPr>
          <p:cNvSpPr>
            <a:spLocks noGrp="1"/>
          </p:cNvSpPr>
          <p:nvPr>
            <p:ph type="dt" sz="half" idx="10"/>
          </p:nvPr>
        </p:nvSpPr>
        <p:spPr/>
        <p:txBody>
          <a:bodyPr/>
          <a:lstStyle/>
          <a:p>
            <a:fld id="{F4D57BDD-E64A-4D27-8978-82FFCA18A12C}" type="datetimeFigureOut">
              <a:rPr lang="en-US" smtClean="0"/>
              <a:t>7/2/2024</a:t>
            </a:fld>
            <a:endParaRPr lang="en-US"/>
          </a:p>
        </p:txBody>
      </p:sp>
      <p:sp>
        <p:nvSpPr>
          <p:cNvPr id="5" name="Footer Placeholder 4">
            <a:extLst>
              <a:ext uri="{FF2B5EF4-FFF2-40B4-BE49-F238E27FC236}">
                <a16:creationId xmlns:a16="http://schemas.microsoft.com/office/drawing/2014/main" id="{5FA86E03-F32E-E6C1-1047-40EF23B3BA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E2ADBC-D09C-7C0B-D008-9BC45FCC2F8D}"/>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3388180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06DD0-02C7-D4AF-B441-00B7ACFF6C7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0440F6B-5003-E08C-A9BB-07838EA5BE8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3FB52E9-0323-9123-EA6F-D24F06C647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C8A1126-814B-A52E-ABE6-15A533708E84}"/>
              </a:ext>
            </a:extLst>
          </p:cNvPr>
          <p:cNvSpPr>
            <a:spLocks noGrp="1"/>
          </p:cNvSpPr>
          <p:nvPr>
            <p:ph type="dt" sz="half" idx="10"/>
          </p:nvPr>
        </p:nvSpPr>
        <p:spPr/>
        <p:txBody>
          <a:bodyPr/>
          <a:lstStyle/>
          <a:p>
            <a:fld id="{F4D57BDD-E64A-4D27-8978-82FFCA18A12C}" type="datetimeFigureOut">
              <a:rPr lang="en-US" smtClean="0"/>
              <a:t>7/2/2024</a:t>
            </a:fld>
            <a:endParaRPr lang="en-US"/>
          </a:p>
        </p:txBody>
      </p:sp>
      <p:sp>
        <p:nvSpPr>
          <p:cNvPr id="6" name="Footer Placeholder 5">
            <a:extLst>
              <a:ext uri="{FF2B5EF4-FFF2-40B4-BE49-F238E27FC236}">
                <a16:creationId xmlns:a16="http://schemas.microsoft.com/office/drawing/2014/main" id="{680F09F2-5BFF-28AB-3752-490F9339ADF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C062965-BCA0-4AB8-7F11-B877F4DDE967}"/>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2104790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A6BDE-1EA0-C30F-B207-69914B455D3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1CFEF17-F9F3-3EBF-6374-61F8C8E4C8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257A9E8-E2F9-C87C-1C8C-D5AE63A0CD5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CBD58A3-AF64-4568-C4BB-B97583E705F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9C8CEFF-22FC-D63C-B03B-C4455F3572D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97853A9-6DC5-14AB-091C-91812C02692C}"/>
              </a:ext>
            </a:extLst>
          </p:cNvPr>
          <p:cNvSpPr>
            <a:spLocks noGrp="1"/>
          </p:cNvSpPr>
          <p:nvPr>
            <p:ph type="dt" sz="half" idx="10"/>
          </p:nvPr>
        </p:nvSpPr>
        <p:spPr/>
        <p:txBody>
          <a:bodyPr/>
          <a:lstStyle/>
          <a:p>
            <a:fld id="{F4D57BDD-E64A-4D27-8978-82FFCA18A12C}" type="datetimeFigureOut">
              <a:rPr lang="en-US" smtClean="0"/>
              <a:t>7/2/2024</a:t>
            </a:fld>
            <a:endParaRPr lang="en-US"/>
          </a:p>
        </p:txBody>
      </p:sp>
      <p:sp>
        <p:nvSpPr>
          <p:cNvPr id="8" name="Footer Placeholder 7">
            <a:extLst>
              <a:ext uri="{FF2B5EF4-FFF2-40B4-BE49-F238E27FC236}">
                <a16:creationId xmlns:a16="http://schemas.microsoft.com/office/drawing/2014/main" id="{E10974DF-1E28-39F9-8AEE-EFBBD4BFDF6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3C3F30C-7BC3-3CA4-D748-0AE3DB0939FF}"/>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1891412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E0D02-49EA-99C4-8068-4EA6C8EE557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E04053A-4902-57A6-82F7-C07DBEC303CC}"/>
              </a:ext>
            </a:extLst>
          </p:cNvPr>
          <p:cNvSpPr>
            <a:spLocks noGrp="1"/>
          </p:cNvSpPr>
          <p:nvPr>
            <p:ph type="dt" sz="half" idx="10"/>
          </p:nvPr>
        </p:nvSpPr>
        <p:spPr/>
        <p:txBody>
          <a:bodyPr/>
          <a:lstStyle/>
          <a:p>
            <a:fld id="{F4D57BDD-E64A-4D27-8978-82FFCA18A12C}" type="datetimeFigureOut">
              <a:rPr lang="en-US" smtClean="0"/>
              <a:t>7/2/2024</a:t>
            </a:fld>
            <a:endParaRPr lang="en-US"/>
          </a:p>
        </p:txBody>
      </p:sp>
      <p:sp>
        <p:nvSpPr>
          <p:cNvPr id="4" name="Footer Placeholder 3">
            <a:extLst>
              <a:ext uri="{FF2B5EF4-FFF2-40B4-BE49-F238E27FC236}">
                <a16:creationId xmlns:a16="http://schemas.microsoft.com/office/drawing/2014/main" id="{759F000F-2B65-65A0-4742-0E3DFFBD19B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B580FFA-3151-ACE7-8254-AD17C121C7F7}"/>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2363038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8C9BB02-42FA-A8F2-B9FD-62C79E79C291}"/>
              </a:ext>
            </a:extLst>
          </p:cNvPr>
          <p:cNvSpPr>
            <a:spLocks noGrp="1"/>
          </p:cNvSpPr>
          <p:nvPr>
            <p:ph type="dt" sz="half" idx="10"/>
          </p:nvPr>
        </p:nvSpPr>
        <p:spPr/>
        <p:txBody>
          <a:bodyPr/>
          <a:lstStyle/>
          <a:p>
            <a:fld id="{F4D57BDD-E64A-4D27-8978-82FFCA18A12C}" type="datetimeFigureOut">
              <a:rPr lang="en-US" smtClean="0"/>
              <a:t>7/2/2024</a:t>
            </a:fld>
            <a:endParaRPr lang="en-US"/>
          </a:p>
        </p:txBody>
      </p:sp>
      <p:sp>
        <p:nvSpPr>
          <p:cNvPr id="3" name="Footer Placeholder 2">
            <a:extLst>
              <a:ext uri="{FF2B5EF4-FFF2-40B4-BE49-F238E27FC236}">
                <a16:creationId xmlns:a16="http://schemas.microsoft.com/office/drawing/2014/main" id="{4D4688AC-FD1F-FB19-5E3F-3545B65B482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6F20A55-B268-7FAD-83F4-44B4AB7C2C1C}"/>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4055742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5EF4B-3884-962F-BB70-2483DEAD87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0BF30B5-1FD3-793B-8ECC-87805A7A3ED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E0A113E-3E52-C81D-4806-27E73146BD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C425F3B-EB93-1306-4DC9-51D0BE1C6DE1}"/>
              </a:ext>
            </a:extLst>
          </p:cNvPr>
          <p:cNvSpPr>
            <a:spLocks noGrp="1"/>
          </p:cNvSpPr>
          <p:nvPr>
            <p:ph type="dt" sz="half" idx="10"/>
          </p:nvPr>
        </p:nvSpPr>
        <p:spPr/>
        <p:txBody>
          <a:bodyPr/>
          <a:lstStyle/>
          <a:p>
            <a:fld id="{F4D57BDD-E64A-4D27-8978-82FFCA18A12C}" type="datetimeFigureOut">
              <a:rPr lang="en-US" smtClean="0"/>
              <a:t>7/2/2024</a:t>
            </a:fld>
            <a:endParaRPr lang="en-US"/>
          </a:p>
        </p:txBody>
      </p:sp>
      <p:sp>
        <p:nvSpPr>
          <p:cNvPr id="6" name="Footer Placeholder 5">
            <a:extLst>
              <a:ext uri="{FF2B5EF4-FFF2-40B4-BE49-F238E27FC236}">
                <a16:creationId xmlns:a16="http://schemas.microsoft.com/office/drawing/2014/main" id="{C51E0726-47FA-AD9C-6D04-6BE82996D2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3591E5D-CFA3-D158-EDB7-644B98D1AD1A}"/>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541910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7EF721-47D5-C77F-9FB6-BD5ABBF428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B4A0686-57DB-2554-1141-F25A343F126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5E5B768-A0C5-FFF2-DF8A-3C8B1254EC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88ABC30-5C87-B792-AA6A-35A1940A61E0}"/>
              </a:ext>
            </a:extLst>
          </p:cNvPr>
          <p:cNvSpPr>
            <a:spLocks noGrp="1"/>
          </p:cNvSpPr>
          <p:nvPr>
            <p:ph type="dt" sz="half" idx="10"/>
          </p:nvPr>
        </p:nvSpPr>
        <p:spPr/>
        <p:txBody>
          <a:bodyPr/>
          <a:lstStyle/>
          <a:p>
            <a:fld id="{F4D57BDD-E64A-4D27-8978-82FFCA18A12C}" type="datetimeFigureOut">
              <a:rPr lang="en-US" smtClean="0"/>
              <a:t>7/2/2024</a:t>
            </a:fld>
            <a:endParaRPr lang="en-US"/>
          </a:p>
        </p:txBody>
      </p:sp>
      <p:sp>
        <p:nvSpPr>
          <p:cNvPr id="6" name="Footer Placeholder 5">
            <a:extLst>
              <a:ext uri="{FF2B5EF4-FFF2-40B4-BE49-F238E27FC236}">
                <a16:creationId xmlns:a16="http://schemas.microsoft.com/office/drawing/2014/main" id="{CCD5EE07-B0A9-5C72-D931-C487C5754A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CD34FC-0B58-AAE4-4FE7-AEE9F5DA2FF9}"/>
              </a:ext>
            </a:extLst>
          </p:cNvPr>
          <p:cNvSpPr>
            <a:spLocks noGrp="1"/>
          </p:cNvSpPr>
          <p:nvPr>
            <p:ph type="sldNum" sz="quarter" idx="12"/>
          </p:nvPr>
        </p:nvSpPr>
        <p:spPr/>
        <p:txBody>
          <a:bodyPr/>
          <a:lstStyle/>
          <a:p>
            <a:fld id="{D643A852-0206-46AC-B0EB-645612933129}" type="slidenum">
              <a:rPr lang="en-US" smtClean="0"/>
              <a:t>‹#›</a:t>
            </a:fld>
            <a:endParaRPr lang="en-US"/>
          </a:p>
        </p:txBody>
      </p:sp>
    </p:spTree>
    <p:extLst>
      <p:ext uri="{BB962C8B-B14F-4D97-AF65-F5344CB8AC3E}">
        <p14:creationId xmlns:p14="http://schemas.microsoft.com/office/powerpoint/2010/main" val="1393309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F36010C-51DE-3F6A-1DDA-409C7CB773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1D81C59-6794-AF80-7546-C985901C085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4EFCF8-45CD-1C25-AB3E-13FF621EB02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D57BDD-E64A-4D27-8978-82FFCA18A12C}" type="datetimeFigureOut">
              <a:rPr lang="en-US" smtClean="0"/>
              <a:pPr/>
              <a:t>7/2/2024</a:t>
            </a:fld>
            <a:endParaRPr lang="en-US" dirty="0"/>
          </a:p>
        </p:txBody>
      </p:sp>
      <p:sp>
        <p:nvSpPr>
          <p:cNvPr id="5" name="Footer Placeholder 4">
            <a:extLst>
              <a:ext uri="{FF2B5EF4-FFF2-40B4-BE49-F238E27FC236}">
                <a16:creationId xmlns:a16="http://schemas.microsoft.com/office/drawing/2014/main" id="{D8AC7101-491D-B766-4516-C12E4BEFC94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972C1EF6-BCAE-224C-D95B-8383F3751FC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43A852-0206-46AC-B0EB-645612933129}" type="slidenum">
              <a:rPr lang="en-US" smtClean="0"/>
              <a:pPr/>
              <a:t>‹#›</a:t>
            </a:fld>
            <a:endParaRPr lang="en-US" dirty="0"/>
          </a:p>
        </p:txBody>
      </p:sp>
    </p:spTree>
    <p:extLst>
      <p:ext uri="{BB962C8B-B14F-4D97-AF65-F5344CB8AC3E}">
        <p14:creationId xmlns:p14="http://schemas.microsoft.com/office/powerpoint/2010/main" val="355204094"/>
      </p:ext>
    </p:extLst>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5.xm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18.png"/></Relationships>
</file>

<file path=ppt/slides/_rels/slide1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png"/><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3" Type="http://schemas.openxmlformats.org/officeDocument/2006/relationships/hyperlink" Target="mailto:IRB@stockton.edu"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stockton.app.cayuse.co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mailto:irb@stockton.edu"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34">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22B9CB-E328-6D32-A425-468E80CA79CA}"/>
              </a:ext>
            </a:extLst>
          </p:cNvPr>
          <p:cNvSpPr>
            <a:spLocks noGrp="1"/>
          </p:cNvSpPr>
          <p:nvPr>
            <p:ph type="ctrTitle"/>
          </p:nvPr>
        </p:nvSpPr>
        <p:spPr>
          <a:xfrm>
            <a:off x="823442" y="921715"/>
            <a:ext cx="5163022" cy="2635993"/>
          </a:xfrm>
        </p:spPr>
        <p:txBody>
          <a:bodyPr anchor="b">
            <a:normAutofit fontScale="90000"/>
          </a:bodyPr>
          <a:lstStyle/>
          <a:p>
            <a:pPr algn="l"/>
            <a:r>
              <a:rPr lang="en-US" sz="4800" dirty="0">
                <a:latin typeface="Source Sans Pro Black" panose="020F0502020204030204" pitchFamily="34" charset="0"/>
              </a:rPr>
              <a:t>Getting Researchers Started with Cayuse Human Ethics</a:t>
            </a:r>
          </a:p>
        </p:txBody>
      </p:sp>
      <p:sp>
        <p:nvSpPr>
          <p:cNvPr id="37" name="Rectangle 36">
            <a:extLst>
              <a:ext uri="{FF2B5EF4-FFF2-40B4-BE49-F238E27FC236}">
                <a16:creationId xmlns:a16="http://schemas.microsoft.com/office/drawing/2014/main" id="{BC05CA36-AD6A-4ABF-9A05-52E5A143D2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4022214"/>
            <a:ext cx="12192000" cy="2835786"/>
          </a:xfrm>
          <a:prstGeom prst="rect">
            <a:avLst/>
          </a:prstGeom>
          <a:gradFill>
            <a:gsLst>
              <a:gs pos="0">
                <a:schemeClr val="accent1"/>
              </a:gs>
              <a:gs pos="78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D4331EE8-85A4-4588-8D9E-70E534D477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4022220"/>
            <a:ext cx="8153398" cy="2835780"/>
          </a:xfrm>
          <a:prstGeom prst="rect">
            <a:avLst/>
          </a:prstGeom>
          <a:gradFill>
            <a:gsLst>
              <a:gs pos="0">
                <a:srgbClr val="000000">
                  <a:alpha val="63000"/>
                </a:srgbClr>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49D6C862-61CC-4B46-8080-96583D653B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4022219"/>
            <a:ext cx="12253472" cy="2835781"/>
          </a:xfrm>
          <a:prstGeom prst="rect">
            <a:avLst/>
          </a:prstGeom>
          <a:gradFill>
            <a:gsLst>
              <a:gs pos="39000">
                <a:schemeClr val="accent1">
                  <a:lumMod val="50000"/>
                  <a:alpha val="0"/>
                </a:schemeClr>
              </a:gs>
              <a:gs pos="100000">
                <a:srgbClr val="000000">
                  <a:alpha val="72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Rectangle 42">
            <a:extLst>
              <a:ext uri="{FF2B5EF4-FFF2-40B4-BE49-F238E27FC236}">
                <a16:creationId xmlns:a16="http://schemas.microsoft.com/office/drawing/2014/main" id="{E37EECFC-A684-4391-AE85-4CDAF5565F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6400797"/>
            <a:ext cx="12191998" cy="457203"/>
          </a:xfrm>
          <a:prstGeom prst="rect">
            <a:avLst/>
          </a:prstGeom>
          <a:gradFill>
            <a:gsLst>
              <a:gs pos="0">
                <a:srgbClr val="000000">
                  <a:alpha val="43000"/>
                </a:srgbClr>
              </a:gs>
              <a:gs pos="79000">
                <a:schemeClr val="accent1">
                  <a:lumMod val="75000"/>
                  <a:alpha val="22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descr="A black and white logo with a bird head">
            <a:extLst>
              <a:ext uri="{FF2B5EF4-FFF2-40B4-BE49-F238E27FC236}">
                <a16:creationId xmlns:a16="http://schemas.microsoft.com/office/drawing/2014/main" id="{157E1202-261A-B8CE-DC4B-3B9BE0E5711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36096" y="975671"/>
            <a:ext cx="5158406" cy="5158406"/>
          </a:xfrm>
          <a:prstGeom prst="rect">
            <a:avLst/>
          </a:prstGeom>
        </p:spPr>
      </p:pic>
    </p:spTree>
    <p:extLst>
      <p:ext uri="{BB962C8B-B14F-4D97-AF65-F5344CB8AC3E}">
        <p14:creationId xmlns:p14="http://schemas.microsoft.com/office/powerpoint/2010/main" val="14686641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2151139A-886F-4B97-8815-729AD3831B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35" name="Rectangle 27">
            <a:extLst>
              <a:ext uri="{FF2B5EF4-FFF2-40B4-BE49-F238E27FC236}">
                <a16:creationId xmlns:a16="http://schemas.microsoft.com/office/drawing/2014/main" id="{AB5E08C4-8CDD-4623-A5B8-E998C6DEE3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1500"/>
            <a:ext cx="12191998" cy="6858000"/>
          </a:xfrm>
          <a:prstGeom prst="rect">
            <a:avLst/>
          </a:prstGeom>
          <a:gradFill>
            <a:gsLst>
              <a:gs pos="3400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29">
            <a:extLst>
              <a:ext uri="{FF2B5EF4-FFF2-40B4-BE49-F238E27FC236}">
                <a16:creationId xmlns:a16="http://schemas.microsoft.com/office/drawing/2014/main" id="{AFFC87AC-C919-4FE5-BAC3-39509E001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35" y="-1500"/>
            <a:ext cx="8119933" cy="6858001"/>
          </a:xfrm>
          <a:prstGeom prst="rect">
            <a:avLst/>
          </a:prstGeom>
          <a:gradFill>
            <a:gsLst>
              <a:gs pos="28000">
                <a:schemeClr val="accent1">
                  <a:lumMod val="75000"/>
                  <a:alpha val="59000"/>
                </a:schemeClr>
              </a:gs>
              <a:gs pos="100000">
                <a:srgbClr val="000000">
                  <a:alpha val="70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1">
            <a:extLst>
              <a:ext uri="{FF2B5EF4-FFF2-40B4-BE49-F238E27FC236}">
                <a16:creationId xmlns:a16="http://schemas.microsoft.com/office/drawing/2014/main" id="{7D0659F6-0853-468D-B1B2-44FDBE98B8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272" y="-3000"/>
            <a:ext cx="12201265" cy="6859501"/>
          </a:xfrm>
          <a:prstGeom prst="rect">
            <a:avLst/>
          </a:prstGeom>
          <a:gradFill>
            <a:gsLst>
              <a:gs pos="0">
                <a:srgbClr val="000000">
                  <a:alpha val="71765"/>
                </a:srgbClr>
              </a:gs>
              <a:gs pos="100000">
                <a:schemeClr val="accent1">
                  <a:alpha val="24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15F33878-D502-4FFA-8ACE-F2AECDB2A2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78536" y="0"/>
            <a:ext cx="11718098" cy="6858000"/>
          </a:xfrm>
          <a:prstGeom prst="rect">
            <a:avLst/>
          </a:prstGeom>
          <a:gradFill>
            <a:gsLst>
              <a:gs pos="19000">
                <a:srgbClr val="000000">
                  <a:alpha val="62000"/>
                </a:srgbClr>
              </a:gs>
              <a:gs pos="100000">
                <a:schemeClr val="accent1">
                  <a:lumMod val="75000"/>
                  <a:alpha val="44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BA56CB1-D97E-5DC1-A66B-9E75AF39DA27}"/>
              </a:ext>
            </a:extLst>
          </p:cNvPr>
          <p:cNvSpPr>
            <a:spLocks noGrp="1"/>
          </p:cNvSpPr>
          <p:nvPr>
            <p:ph type="title"/>
          </p:nvPr>
        </p:nvSpPr>
        <p:spPr>
          <a:xfrm>
            <a:off x="1135559" y="-109916"/>
            <a:ext cx="9932691" cy="1165996"/>
          </a:xfrm>
          <a:prstGeom prst="ellipse">
            <a:avLst/>
          </a:prstGeom>
        </p:spPr>
        <p:txBody>
          <a:bodyPr vert="horz" lIns="91440" tIns="45720" rIns="91440" bIns="45720" rtlCol="0" anchor="b">
            <a:normAutofit/>
          </a:bodyPr>
          <a:lstStyle/>
          <a:p>
            <a:pPr algn="ctr"/>
            <a:r>
              <a:rPr lang="en-US" sz="4800" b="1" dirty="0">
                <a:solidFill>
                  <a:srgbClr val="FFFFFF"/>
                </a:solidFill>
              </a:rPr>
              <a:t>Dashboard Functionality</a:t>
            </a:r>
          </a:p>
        </p:txBody>
      </p:sp>
      <p:sp>
        <p:nvSpPr>
          <p:cNvPr id="36" name="Rectangle 35">
            <a:extLst>
              <a:ext uri="{FF2B5EF4-FFF2-40B4-BE49-F238E27FC236}">
                <a16:creationId xmlns:a16="http://schemas.microsoft.com/office/drawing/2014/main" id="{977ACDD7-882D-4B81-A213-84C82B96B0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 y="2888341"/>
            <a:ext cx="12203819" cy="3968158"/>
          </a:xfrm>
          <a:prstGeom prst="rect">
            <a:avLst/>
          </a:prstGeom>
          <a:gradFill>
            <a:gsLst>
              <a:gs pos="0">
                <a:srgbClr val="000000">
                  <a:alpha val="0"/>
                </a:srgbClr>
              </a:gs>
              <a:gs pos="99000">
                <a:schemeClr val="accent1">
                  <a:lumMod val="50000"/>
                  <a:alpha val="55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37CF2EF5-5925-FEA2-493A-5A08FED3D1F0}"/>
              </a:ext>
            </a:extLst>
          </p:cNvPr>
          <p:cNvPicPr>
            <a:picLocks noChangeAspect="1"/>
          </p:cNvPicPr>
          <p:nvPr/>
        </p:nvPicPr>
        <p:blipFill>
          <a:blip r:embed="rId3"/>
          <a:stretch>
            <a:fillRect/>
          </a:stretch>
        </p:blipFill>
        <p:spPr>
          <a:xfrm>
            <a:off x="1281559" y="1870775"/>
            <a:ext cx="9640690" cy="3111949"/>
          </a:xfrm>
          <a:prstGeom prst="rect">
            <a:avLst/>
          </a:prstGeom>
        </p:spPr>
      </p:pic>
    </p:spTree>
    <p:extLst>
      <p:ext uri="{BB962C8B-B14F-4D97-AF65-F5344CB8AC3E}">
        <p14:creationId xmlns:p14="http://schemas.microsoft.com/office/powerpoint/2010/main" val="12481334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2151139A-886F-4B97-8815-729AD3831B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35" name="Rectangle 27">
            <a:extLst>
              <a:ext uri="{FF2B5EF4-FFF2-40B4-BE49-F238E27FC236}">
                <a16:creationId xmlns:a16="http://schemas.microsoft.com/office/drawing/2014/main" id="{AB5E08C4-8CDD-4623-A5B8-E998C6DEE3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1500"/>
            <a:ext cx="12191998" cy="6858000"/>
          </a:xfrm>
          <a:prstGeom prst="rect">
            <a:avLst/>
          </a:prstGeom>
          <a:gradFill>
            <a:gsLst>
              <a:gs pos="3400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29">
            <a:extLst>
              <a:ext uri="{FF2B5EF4-FFF2-40B4-BE49-F238E27FC236}">
                <a16:creationId xmlns:a16="http://schemas.microsoft.com/office/drawing/2014/main" id="{AFFC87AC-C919-4FE5-BAC3-39509E001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35" y="-1500"/>
            <a:ext cx="8119933" cy="6858001"/>
          </a:xfrm>
          <a:prstGeom prst="rect">
            <a:avLst/>
          </a:prstGeom>
          <a:gradFill>
            <a:gsLst>
              <a:gs pos="28000">
                <a:schemeClr val="accent1">
                  <a:lumMod val="75000"/>
                  <a:alpha val="59000"/>
                </a:schemeClr>
              </a:gs>
              <a:gs pos="100000">
                <a:srgbClr val="000000">
                  <a:alpha val="70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1">
            <a:extLst>
              <a:ext uri="{FF2B5EF4-FFF2-40B4-BE49-F238E27FC236}">
                <a16:creationId xmlns:a16="http://schemas.microsoft.com/office/drawing/2014/main" id="{7D0659F6-0853-468D-B1B2-44FDBE98B8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272" y="-3000"/>
            <a:ext cx="12201265" cy="6859501"/>
          </a:xfrm>
          <a:prstGeom prst="rect">
            <a:avLst/>
          </a:prstGeom>
          <a:gradFill>
            <a:gsLst>
              <a:gs pos="0">
                <a:srgbClr val="000000">
                  <a:alpha val="71765"/>
                </a:srgbClr>
              </a:gs>
              <a:gs pos="100000">
                <a:schemeClr val="accent1">
                  <a:alpha val="24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15F33878-D502-4FFA-8ACE-F2AECDB2A2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78536" y="0"/>
            <a:ext cx="11718098" cy="6858000"/>
          </a:xfrm>
          <a:prstGeom prst="rect">
            <a:avLst/>
          </a:prstGeom>
          <a:gradFill>
            <a:gsLst>
              <a:gs pos="19000">
                <a:srgbClr val="000000">
                  <a:alpha val="62000"/>
                </a:srgbClr>
              </a:gs>
              <a:gs pos="100000">
                <a:schemeClr val="accent1">
                  <a:lumMod val="75000"/>
                  <a:alpha val="44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BA56CB1-D97E-5DC1-A66B-9E75AF39DA27}"/>
              </a:ext>
            </a:extLst>
          </p:cNvPr>
          <p:cNvSpPr>
            <a:spLocks noGrp="1"/>
          </p:cNvSpPr>
          <p:nvPr>
            <p:ph type="title"/>
          </p:nvPr>
        </p:nvSpPr>
        <p:spPr>
          <a:xfrm>
            <a:off x="1142637" y="-73308"/>
            <a:ext cx="9932691" cy="1165996"/>
          </a:xfrm>
          <a:prstGeom prst="ellipse">
            <a:avLst/>
          </a:prstGeom>
        </p:spPr>
        <p:txBody>
          <a:bodyPr vert="horz" lIns="91440" tIns="45720" rIns="91440" bIns="45720" rtlCol="0" anchor="b">
            <a:normAutofit/>
          </a:bodyPr>
          <a:lstStyle/>
          <a:p>
            <a:pPr algn="ctr"/>
            <a:r>
              <a:rPr lang="en-US" sz="4800" b="1" dirty="0">
                <a:solidFill>
                  <a:srgbClr val="FFFFFF"/>
                </a:solidFill>
              </a:rPr>
              <a:t>Dashboard Functionality </a:t>
            </a:r>
          </a:p>
        </p:txBody>
      </p:sp>
      <p:sp>
        <p:nvSpPr>
          <p:cNvPr id="36" name="Rectangle 35">
            <a:extLst>
              <a:ext uri="{FF2B5EF4-FFF2-40B4-BE49-F238E27FC236}">
                <a16:creationId xmlns:a16="http://schemas.microsoft.com/office/drawing/2014/main" id="{977ACDD7-882D-4B81-A213-84C82B96B0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 y="2888341"/>
            <a:ext cx="12203819" cy="3968158"/>
          </a:xfrm>
          <a:prstGeom prst="rect">
            <a:avLst/>
          </a:prstGeom>
          <a:gradFill>
            <a:gsLst>
              <a:gs pos="0">
                <a:srgbClr val="000000">
                  <a:alpha val="0"/>
                </a:srgbClr>
              </a:gs>
              <a:gs pos="99000">
                <a:schemeClr val="accent1">
                  <a:lumMod val="50000"/>
                  <a:alpha val="55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8064B70D-A7A2-4D94-7AB1-C468B1BC36CB}"/>
              </a:ext>
            </a:extLst>
          </p:cNvPr>
          <p:cNvPicPr>
            <a:picLocks noChangeAspect="1"/>
          </p:cNvPicPr>
          <p:nvPr/>
        </p:nvPicPr>
        <p:blipFill>
          <a:blip r:embed="rId3"/>
          <a:stretch>
            <a:fillRect/>
          </a:stretch>
        </p:blipFill>
        <p:spPr>
          <a:xfrm>
            <a:off x="1368291" y="896996"/>
            <a:ext cx="9446138" cy="2839820"/>
          </a:xfrm>
          <a:prstGeom prst="rect">
            <a:avLst/>
          </a:prstGeom>
        </p:spPr>
      </p:pic>
      <p:pic>
        <p:nvPicPr>
          <p:cNvPr id="9" name="Picture 8">
            <a:extLst>
              <a:ext uri="{FF2B5EF4-FFF2-40B4-BE49-F238E27FC236}">
                <a16:creationId xmlns:a16="http://schemas.microsoft.com/office/drawing/2014/main" id="{EB5C6D2B-A752-A44C-818F-BA98E41E7199}"/>
              </a:ext>
            </a:extLst>
          </p:cNvPr>
          <p:cNvPicPr>
            <a:picLocks noChangeAspect="1"/>
          </p:cNvPicPr>
          <p:nvPr/>
        </p:nvPicPr>
        <p:blipFill>
          <a:blip r:embed="rId4"/>
          <a:stretch>
            <a:fillRect/>
          </a:stretch>
        </p:blipFill>
        <p:spPr>
          <a:xfrm>
            <a:off x="1368290" y="3968590"/>
            <a:ext cx="9446137" cy="2429732"/>
          </a:xfrm>
          <a:prstGeom prst="rect">
            <a:avLst/>
          </a:prstGeom>
        </p:spPr>
      </p:pic>
    </p:spTree>
    <p:extLst>
      <p:ext uri="{BB962C8B-B14F-4D97-AF65-F5344CB8AC3E}">
        <p14:creationId xmlns:p14="http://schemas.microsoft.com/office/powerpoint/2010/main" val="27874582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7" name="Rectangle 56">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15D2D18-B236-46F3-113E-81BAD2EFFE5F}"/>
              </a:ext>
            </a:extLst>
          </p:cNvPr>
          <p:cNvSpPr>
            <a:spLocks noGrp="1"/>
          </p:cNvSpPr>
          <p:nvPr>
            <p:ph type="title"/>
          </p:nvPr>
        </p:nvSpPr>
        <p:spPr>
          <a:xfrm>
            <a:off x="699713" y="248038"/>
            <a:ext cx="7063721" cy="1159200"/>
          </a:xfrm>
        </p:spPr>
        <p:txBody>
          <a:bodyPr vert="horz" lIns="91440" tIns="45720" rIns="91440" bIns="45720" rtlCol="0" anchor="ctr">
            <a:normAutofit fontScale="90000"/>
          </a:bodyPr>
          <a:lstStyle/>
          <a:p>
            <a:pPr algn="ctr"/>
            <a:r>
              <a:rPr lang="en-US" sz="4000" b="1" dirty="0">
                <a:solidFill>
                  <a:srgbClr val="FFFFFF"/>
                </a:solidFill>
                <a:latin typeface="+mn-lt"/>
              </a:rPr>
              <a:t>Select “+ New Study” to begin your submission. </a:t>
            </a:r>
            <a:endParaRPr lang="en-US" sz="4000" b="1" kern="1200" dirty="0">
              <a:solidFill>
                <a:srgbClr val="FFFFFF"/>
              </a:solidFill>
              <a:latin typeface="+mn-lt"/>
              <a:ea typeface="+mj-ea"/>
              <a:cs typeface="+mj-cs"/>
            </a:endParaRPr>
          </a:p>
        </p:txBody>
      </p:sp>
      <p:pic>
        <p:nvPicPr>
          <p:cNvPr id="8" name="Picture 7">
            <a:extLst>
              <a:ext uri="{FF2B5EF4-FFF2-40B4-BE49-F238E27FC236}">
                <a16:creationId xmlns:a16="http://schemas.microsoft.com/office/drawing/2014/main" id="{E6B2CEF5-B5BC-0A24-FF8E-5A6323C1E010}"/>
              </a:ext>
            </a:extLst>
          </p:cNvPr>
          <p:cNvPicPr>
            <a:picLocks noChangeAspect="1"/>
          </p:cNvPicPr>
          <p:nvPr/>
        </p:nvPicPr>
        <p:blipFill>
          <a:blip r:embed="rId3"/>
          <a:stretch>
            <a:fillRect/>
          </a:stretch>
        </p:blipFill>
        <p:spPr>
          <a:xfrm>
            <a:off x="512847" y="1828800"/>
            <a:ext cx="11364828" cy="4801641"/>
          </a:xfrm>
          <a:prstGeom prst="rect">
            <a:avLst/>
          </a:prstGeom>
        </p:spPr>
      </p:pic>
      <p:sp>
        <p:nvSpPr>
          <p:cNvPr id="6" name="TextBox 5">
            <a:extLst>
              <a:ext uri="{FF2B5EF4-FFF2-40B4-BE49-F238E27FC236}">
                <a16:creationId xmlns:a16="http://schemas.microsoft.com/office/drawing/2014/main" id="{2958FBD4-54E8-7192-56E2-C4483B8CD8E1}"/>
              </a:ext>
            </a:extLst>
          </p:cNvPr>
          <p:cNvSpPr txBox="1"/>
          <p:nvPr/>
        </p:nvSpPr>
        <p:spPr>
          <a:xfrm>
            <a:off x="4504548" y="1828801"/>
            <a:ext cx="5305223" cy="3981450"/>
          </a:xfrm>
          <a:prstGeom prst="rect">
            <a:avLst/>
          </a:prstGeom>
        </p:spPr>
        <p:txBody>
          <a:bodyPr vert="horz" lIns="91440" tIns="45720" rIns="91440" bIns="45720" rtlCol="0" anchor="ctr">
            <a:normAutofit/>
          </a:bodyPr>
          <a:lstStyle/>
          <a:p>
            <a:pPr marL="285750" indent="-228600">
              <a:lnSpc>
                <a:spcPct val="90000"/>
              </a:lnSpc>
              <a:spcAft>
                <a:spcPts val="600"/>
              </a:spcAft>
              <a:buFont typeface="Arial" panose="020B0604020202020204" pitchFamily="34" charset="0"/>
              <a:buChar char="•"/>
            </a:pPr>
            <a:endParaRPr lang="en-US" sz="2000" dirty="0"/>
          </a:p>
        </p:txBody>
      </p:sp>
      <p:sp>
        <p:nvSpPr>
          <p:cNvPr id="3" name="Rectangle 2">
            <a:extLst>
              <a:ext uri="{FF2B5EF4-FFF2-40B4-BE49-F238E27FC236}">
                <a16:creationId xmlns:a16="http://schemas.microsoft.com/office/drawing/2014/main" id="{DBCE225C-6DEF-18C3-BE10-4C8D54D0FD81}"/>
              </a:ext>
            </a:extLst>
          </p:cNvPr>
          <p:cNvSpPr/>
          <p:nvPr/>
        </p:nvSpPr>
        <p:spPr>
          <a:xfrm>
            <a:off x="11095630" y="2449773"/>
            <a:ext cx="648269" cy="150126"/>
          </a:xfrm>
          <a:prstGeom prst="rect">
            <a:avLst/>
          </a:prstGeom>
          <a:noFill/>
          <a:ln w="28575">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a:extLst>
              <a:ext uri="{FF2B5EF4-FFF2-40B4-BE49-F238E27FC236}">
                <a16:creationId xmlns:a16="http://schemas.microsoft.com/office/drawing/2014/main" id="{D8E86BF3-4CE8-9C0A-5700-46495542DED0}"/>
              </a:ext>
            </a:extLst>
          </p:cNvPr>
          <p:cNvCxnSpPr/>
          <p:nvPr/>
        </p:nvCxnSpPr>
        <p:spPr>
          <a:xfrm>
            <a:off x="5684293" y="968991"/>
            <a:ext cx="5308979" cy="1426191"/>
          </a:xfrm>
          <a:prstGeom prst="straightConnector1">
            <a:avLst/>
          </a:prstGeom>
          <a:ln w="38100">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5088965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2596F992-698C-48C0-9D89-70DA4CE92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028301A-543C-79C2-D18A-39B3EB0468CB}"/>
              </a:ext>
            </a:extLst>
          </p:cNvPr>
          <p:cNvSpPr>
            <a:spLocks noGrp="1"/>
          </p:cNvSpPr>
          <p:nvPr>
            <p:ph type="title"/>
          </p:nvPr>
        </p:nvSpPr>
        <p:spPr>
          <a:xfrm>
            <a:off x="818984" y="4230093"/>
            <a:ext cx="4150581" cy="1800165"/>
          </a:xfrm>
        </p:spPr>
        <p:txBody>
          <a:bodyPr anchor="t">
            <a:normAutofit/>
          </a:bodyPr>
          <a:lstStyle/>
          <a:p>
            <a:pPr algn="r"/>
            <a:r>
              <a:rPr lang="en-US" sz="4000" dirty="0"/>
              <a:t>Creating a New Submission</a:t>
            </a:r>
          </a:p>
        </p:txBody>
      </p:sp>
      <p:pic>
        <p:nvPicPr>
          <p:cNvPr id="5" name="Content Placeholder 4" descr="A screenshot of a computer&#10;&#10;Description automatically generated">
            <a:extLst>
              <a:ext uri="{FF2B5EF4-FFF2-40B4-BE49-F238E27FC236}">
                <a16:creationId xmlns:a16="http://schemas.microsoft.com/office/drawing/2014/main" id="{1AD16374-FB0F-4310-505D-A361CBCC610F}"/>
              </a:ext>
            </a:extLst>
          </p:cNvPr>
          <p:cNvPicPr>
            <a:picLocks noChangeAspect="1"/>
          </p:cNvPicPr>
          <p:nvPr/>
        </p:nvPicPr>
        <p:blipFill>
          <a:blip r:embed="rId3"/>
          <a:stretch>
            <a:fillRect/>
          </a:stretch>
        </p:blipFill>
        <p:spPr>
          <a:xfrm>
            <a:off x="526111" y="468328"/>
            <a:ext cx="11139778" cy="3425482"/>
          </a:xfrm>
          <a:prstGeom prst="rect">
            <a:avLst/>
          </a:prstGeom>
        </p:spPr>
      </p:pic>
      <p:sp>
        <p:nvSpPr>
          <p:cNvPr id="9" name="Content Placeholder 8">
            <a:extLst>
              <a:ext uri="{FF2B5EF4-FFF2-40B4-BE49-F238E27FC236}">
                <a16:creationId xmlns:a16="http://schemas.microsoft.com/office/drawing/2014/main" id="{0369B726-8B79-56D4-61B3-A64349358844}"/>
              </a:ext>
            </a:extLst>
          </p:cNvPr>
          <p:cNvSpPr>
            <a:spLocks noGrp="1"/>
          </p:cNvSpPr>
          <p:nvPr>
            <p:ph idx="1"/>
          </p:nvPr>
        </p:nvSpPr>
        <p:spPr>
          <a:xfrm>
            <a:off x="5246414" y="4230094"/>
            <a:ext cx="6449955" cy="1800164"/>
          </a:xfrm>
        </p:spPr>
        <p:txBody>
          <a:bodyPr anchor="t">
            <a:normAutofit lnSpcReduction="10000"/>
          </a:bodyPr>
          <a:lstStyle/>
          <a:p>
            <a:pPr marL="0" indent="0">
              <a:buNone/>
            </a:pPr>
            <a:r>
              <a:rPr lang="en-US" sz="2000" dirty="0"/>
              <a:t>Enter study title here.</a:t>
            </a:r>
          </a:p>
          <a:p>
            <a:pPr marL="0" indent="0">
              <a:buNone/>
            </a:pPr>
            <a:r>
              <a:rPr lang="en-US" sz="2000" dirty="0"/>
              <a:t>	Protocol number will be automatically assigned. </a:t>
            </a:r>
          </a:p>
          <a:p>
            <a:pPr marL="0" indent="0">
              <a:buNone/>
            </a:pPr>
            <a:r>
              <a:rPr lang="en-US" sz="2000" dirty="0"/>
              <a:t>Use the blue check mark to confirm the study title.</a:t>
            </a:r>
          </a:p>
          <a:p>
            <a:pPr marL="0" indent="0">
              <a:buNone/>
            </a:pPr>
            <a:r>
              <a:rPr lang="en-US" sz="2000" dirty="0"/>
              <a:t>	Once the blue check mark is selected, the 	repository for this study is created. </a:t>
            </a:r>
          </a:p>
        </p:txBody>
      </p:sp>
      <p:sp>
        <p:nvSpPr>
          <p:cNvPr id="14" name="Rectangle 13">
            <a:extLst>
              <a:ext uri="{FF2B5EF4-FFF2-40B4-BE49-F238E27FC236}">
                <a16:creationId xmlns:a16="http://schemas.microsoft.com/office/drawing/2014/main" id="{E7BFF8DC-0AE7-4AD2-9B28-2E5F26D62C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6406116"/>
            <a:ext cx="12191998" cy="461774"/>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7E0162AD-C6E5-4BF8-A453-76ADB36877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300" y="6406115"/>
            <a:ext cx="4076698" cy="464399"/>
          </a:xfrm>
          <a:prstGeom prst="rect">
            <a:avLst/>
          </a:prstGeom>
          <a:gradFill>
            <a:gsLst>
              <a:gs pos="19000">
                <a:srgbClr val="000000">
                  <a:alpha val="31000"/>
                </a:srgbClr>
              </a:gs>
              <a:gs pos="99000">
                <a:schemeClr val="accent1"/>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Straight Arrow Connector 3">
            <a:extLst>
              <a:ext uri="{FF2B5EF4-FFF2-40B4-BE49-F238E27FC236}">
                <a16:creationId xmlns:a16="http://schemas.microsoft.com/office/drawing/2014/main" id="{BFC91022-4DBA-4178-30B0-5EEE8C0188FF}"/>
              </a:ext>
            </a:extLst>
          </p:cNvPr>
          <p:cNvCxnSpPr>
            <a:cxnSpLocks/>
          </p:cNvCxnSpPr>
          <p:nvPr/>
        </p:nvCxnSpPr>
        <p:spPr>
          <a:xfrm flipH="1" flipV="1">
            <a:off x="1971207" y="1896256"/>
            <a:ext cx="3275207" cy="2333837"/>
          </a:xfrm>
          <a:prstGeom prst="straightConnector1">
            <a:avLst/>
          </a:prstGeom>
          <a:ln w="38100">
            <a:tailEnd type="triangle"/>
          </a:ln>
        </p:spPr>
        <p:style>
          <a:lnRef idx="1">
            <a:schemeClr val="accent2"/>
          </a:lnRef>
          <a:fillRef idx="0">
            <a:schemeClr val="accent2"/>
          </a:fillRef>
          <a:effectRef idx="0">
            <a:schemeClr val="accent2"/>
          </a:effectRef>
          <a:fontRef idx="minor">
            <a:schemeClr val="tx1"/>
          </a:fontRef>
        </p:style>
      </p:cxnSp>
      <p:sp>
        <p:nvSpPr>
          <p:cNvPr id="6" name="Rectangle 5">
            <a:extLst>
              <a:ext uri="{FF2B5EF4-FFF2-40B4-BE49-F238E27FC236}">
                <a16:creationId xmlns:a16="http://schemas.microsoft.com/office/drawing/2014/main" id="{9969993D-EDD8-BA42-5CC1-980330A8E680}"/>
              </a:ext>
            </a:extLst>
          </p:cNvPr>
          <p:cNvSpPr/>
          <p:nvPr/>
        </p:nvSpPr>
        <p:spPr>
          <a:xfrm>
            <a:off x="10785424" y="1896257"/>
            <a:ext cx="307298" cy="277318"/>
          </a:xfrm>
          <a:prstGeom prst="rect">
            <a:avLst/>
          </a:prstGeom>
          <a:noFill/>
          <a:ln w="28575">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791579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Isosceles Triangle 19">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a:extLst>
              <a:ext uri="{FF2B5EF4-FFF2-40B4-BE49-F238E27FC236}">
                <a16:creationId xmlns:a16="http://schemas.microsoft.com/office/drawing/2014/main" id="{094FDB5C-B427-EF02-9B58-0071DA76E405}"/>
              </a:ext>
            </a:extLst>
          </p:cNvPr>
          <p:cNvPicPr>
            <a:picLocks noGrp="1" noChangeAspect="1"/>
          </p:cNvPicPr>
          <p:nvPr>
            <p:ph idx="1"/>
          </p:nvPr>
        </p:nvPicPr>
        <p:blipFill>
          <a:blip r:embed="rId2"/>
          <a:stretch>
            <a:fillRect/>
          </a:stretch>
        </p:blipFill>
        <p:spPr>
          <a:xfrm>
            <a:off x="643467" y="1226499"/>
            <a:ext cx="10905066" cy="3189734"/>
          </a:xfrm>
          <a:prstGeom prst="rect">
            <a:avLst/>
          </a:prstGeom>
          <a:ln>
            <a:noFill/>
          </a:ln>
        </p:spPr>
      </p:pic>
      <p:sp>
        <p:nvSpPr>
          <p:cNvPr id="22" name="Isosceles Triangle 21">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D0BB6CF5-F813-51BC-AA30-387B9C6D688A}"/>
              </a:ext>
            </a:extLst>
          </p:cNvPr>
          <p:cNvSpPr/>
          <p:nvPr/>
        </p:nvSpPr>
        <p:spPr>
          <a:xfrm>
            <a:off x="10215343" y="1294684"/>
            <a:ext cx="1252882" cy="650956"/>
          </a:xfrm>
          <a:prstGeom prst="rect">
            <a:avLst/>
          </a:prstGeom>
          <a:noFill/>
          <a:ln w="3810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81CF1CFC-B749-05E7-4D54-99C0EA03A66C}"/>
              </a:ext>
            </a:extLst>
          </p:cNvPr>
          <p:cNvSpPr/>
          <p:nvPr/>
        </p:nvSpPr>
        <p:spPr>
          <a:xfrm>
            <a:off x="1556157" y="2830060"/>
            <a:ext cx="742746" cy="264828"/>
          </a:xfrm>
          <a:prstGeom prst="rect">
            <a:avLst/>
          </a:prstGeom>
          <a:noFill/>
          <a:ln w="3810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1275C0A0-C185-736B-C271-1C5CEFAF2874}"/>
              </a:ext>
            </a:extLst>
          </p:cNvPr>
          <p:cNvSpPr txBox="1"/>
          <p:nvPr/>
        </p:nvSpPr>
        <p:spPr>
          <a:xfrm>
            <a:off x="4910252" y="4627862"/>
            <a:ext cx="4565241" cy="2400657"/>
          </a:xfrm>
          <a:prstGeom prst="rect">
            <a:avLst/>
          </a:prstGeom>
          <a:noFill/>
        </p:spPr>
        <p:txBody>
          <a:bodyPr wrap="square" rtlCol="0">
            <a:spAutoFit/>
          </a:bodyPr>
          <a:lstStyle/>
          <a:p>
            <a:r>
              <a:rPr lang="en-US" sz="1600" dirty="0"/>
              <a:t>Select “+ New Submission,” to access a drop-down menu with potential submissions to make. </a:t>
            </a:r>
          </a:p>
          <a:p>
            <a:endParaRPr lang="en-US" sz="1600" dirty="0"/>
          </a:p>
          <a:p>
            <a:r>
              <a:rPr lang="en-US" sz="1600" dirty="0"/>
              <a:t>With new studies, only initial submissions can be created. Once reviewed and approved by the IRB other submission options will be made available through this same drop-down menu</a:t>
            </a:r>
            <a:r>
              <a:rPr lang="en-US" dirty="0"/>
              <a:t>. </a:t>
            </a:r>
          </a:p>
          <a:p>
            <a:endParaRPr lang="en-US" dirty="0"/>
          </a:p>
          <a:p>
            <a:endParaRPr lang="en-US" dirty="0"/>
          </a:p>
        </p:txBody>
      </p:sp>
      <p:pic>
        <p:nvPicPr>
          <p:cNvPr id="15" name="Picture 14">
            <a:extLst>
              <a:ext uri="{FF2B5EF4-FFF2-40B4-BE49-F238E27FC236}">
                <a16:creationId xmlns:a16="http://schemas.microsoft.com/office/drawing/2014/main" id="{93361F1D-51DD-CBC7-3A9A-36668A7F7A12}"/>
              </a:ext>
            </a:extLst>
          </p:cNvPr>
          <p:cNvPicPr>
            <a:picLocks noChangeAspect="1"/>
          </p:cNvPicPr>
          <p:nvPr/>
        </p:nvPicPr>
        <p:blipFill>
          <a:blip r:embed="rId3"/>
          <a:stretch>
            <a:fillRect/>
          </a:stretch>
        </p:blipFill>
        <p:spPr>
          <a:xfrm>
            <a:off x="9786588" y="4626632"/>
            <a:ext cx="1833514" cy="1942883"/>
          </a:xfrm>
          <a:prstGeom prst="rect">
            <a:avLst/>
          </a:prstGeom>
        </p:spPr>
      </p:pic>
      <p:cxnSp>
        <p:nvCxnSpPr>
          <p:cNvPr id="19" name="Straight Arrow Connector 18">
            <a:extLst>
              <a:ext uri="{FF2B5EF4-FFF2-40B4-BE49-F238E27FC236}">
                <a16:creationId xmlns:a16="http://schemas.microsoft.com/office/drawing/2014/main" id="{CF6F61E2-AB07-0B00-2889-F212D501C7C2}"/>
              </a:ext>
            </a:extLst>
          </p:cNvPr>
          <p:cNvCxnSpPr>
            <a:cxnSpLocks/>
            <a:endCxn id="15" idx="1"/>
          </p:cNvCxnSpPr>
          <p:nvPr/>
        </p:nvCxnSpPr>
        <p:spPr>
          <a:xfrm flipV="1">
            <a:off x="9076544" y="5598074"/>
            <a:ext cx="710044" cy="206931"/>
          </a:xfrm>
          <a:prstGeom prst="straightConnector1">
            <a:avLst/>
          </a:prstGeom>
          <a:ln w="38100">
            <a:tailEnd type="triangle"/>
          </a:ln>
        </p:spPr>
        <p:style>
          <a:lnRef idx="1">
            <a:schemeClr val="accent2"/>
          </a:lnRef>
          <a:fillRef idx="0">
            <a:schemeClr val="accent2"/>
          </a:fillRef>
          <a:effectRef idx="0">
            <a:schemeClr val="accent2"/>
          </a:effectRef>
          <a:fontRef idx="minor">
            <a:schemeClr val="tx1"/>
          </a:fontRef>
        </p:style>
      </p:cxnSp>
      <p:cxnSp>
        <p:nvCxnSpPr>
          <p:cNvPr id="21" name="Straight Arrow Connector 20">
            <a:extLst>
              <a:ext uri="{FF2B5EF4-FFF2-40B4-BE49-F238E27FC236}">
                <a16:creationId xmlns:a16="http://schemas.microsoft.com/office/drawing/2014/main" id="{C40EAE01-392D-7EE3-94F6-80D1D050DDD3}"/>
              </a:ext>
            </a:extLst>
          </p:cNvPr>
          <p:cNvCxnSpPr>
            <a:cxnSpLocks/>
          </p:cNvCxnSpPr>
          <p:nvPr/>
        </p:nvCxnSpPr>
        <p:spPr>
          <a:xfrm flipV="1">
            <a:off x="7489567" y="2088047"/>
            <a:ext cx="3023946" cy="2538585"/>
          </a:xfrm>
          <a:prstGeom prst="straightConnector1">
            <a:avLst/>
          </a:prstGeom>
          <a:ln w="38100">
            <a:tailEnd type="triangle"/>
          </a:ln>
        </p:spPr>
        <p:style>
          <a:lnRef idx="1">
            <a:schemeClr val="accent2"/>
          </a:lnRef>
          <a:fillRef idx="0">
            <a:schemeClr val="accent2"/>
          </a:fillRef>
          <a:effectRef idx="0">
            <a:schemeClr val="accent2"/>
          </a:effectRef>
          <a:fontRef idx="minor">
            <a:schemeClr val="tx1"/>
          </a:fontRef>
        </p:style>
      </p:cxnSp>
      <p:sp>
        <p:nvSpPr>
          <p:cNvPr id="28" name="Rectangle 27">
            <a:extLst>
              <a:ext uri="{FF2B5EF4-FFF2-40B4-BE49-F238E27FC236}">
                <a16:creationId xmlns:a16="http://schemas.microsoft.com/office/drawing/2014/main" id="{F8D3A625-CA2D-CEFE-C4F7-1F2F45EA4ED8}"/>
              </a:ext>
            </a:extLst>
          </p:cNvPr>
          <p:cNvSpPr/>
          <p:nvPr/>
        </p:nvSpPr>
        <p:spPr>
          <a:xfrm>
            <a:off x="699019" y="2113738"/>
            <a:ext cx="857137" cy="301307"/>
          </a:xfrm>
          <a:prstGeom prst="rect">
            <a:avLst/>
          </a:prstGeom>
          <a:noFill/>
          <a:ln w="3810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B52E2251-9FF1-45A2-BBD2-E1D9E99A7778}"/>
              </a:ext>
            </a:extLst>
          </p:cNvPr>
          <p:cNvSpPr txBox="1"/>
          <p:nvPr/>
        </p:nvSpPr>
        <p:spPr>
          <a:xfrm>
            <a:off x="699019" y="4831247"/>
            <a:ext cx="3833419" cy="1477328"/>
          </a:xfrm>
          <a:prstGeom prst="rect">
            <a:avLst/>
          </a:prstGeom>
          <a:noFill/>
        </p:spPr>
        <p:txBody>
          <a:bodyPr wrap="square" rtlCol="0">
            <a:spAutoFit/>
          </a:bodyPr>
          <a:lstStyle/>
          <a:p>
            <a:r>
              <a:rPr lang="en-US" dirty="0"/>
              <a:t>The red “unsubmitted” flag signifies this study has yet to undergo IRB review. It will change to a green “approved” flag once reviewed and approved.</a:t>
            </a:r>
          </a:p>
        </p:txBody>
      </p:sp>
      <p:cxnSp>
        <p:nvCxnSpPr>
          <p:cNvPr id="31" name="Straight Arrow Connector 30">
            <a:extLst>
              <a:ext uri="{FF2B5EF4-FFF2-40B4-BE49-F238E27FC236}">
                <a16:creationId xmlns:a16="http://schemas.microsoft.com/office/drawing/2014/main" id="{EB85AAF1-4BF6-86E6-1FC9-9D36E249F2A4}"/>
              </a:ext>
            </a:extLst>
          </p:cNvPr>
          <p:cNvCxnSpPr>
            <a:cxnSpLocks/>
          </p:cNvCxnSpPr>
          <p:nvPr/>
        </p:nvCxnSpPr>
        <p:spPr>
          <a:xfrm flipV="1">
            <a:off x="851438" y="2447811"/>
            <a:ext cx="0" cy="2383436"/>
          </a:xfrm>
          <a:prstGeom prst="straightConnector1">
            <a:avLst/>
          </a:prstGeom>
          <a:ln w="38100">
            <a:tailEnd type="triangle"/>
          </a:ln>
        </p:spPr>
        <p:style>
          <a:lnRef idx="1">
            <a:schemeClr val="accent2"/>
          </a:lnRef>
          <a:fillRef idx="0">
            <a:schemeClr val="accent2"/>
          </a:fillRef>
          <a:effectRef idx="0">
            <a:schemeClr val="accent2"/>
          </a:effectRef>
          <a:fontRef idx="minor">
            <a:schemeClr val="tx1"/>
          </a:fontRef>
        </p:style>
      </p:cxnSp>
      <p:sp>
        <p:nvSpPr>
          <p:cNvPr id="35" name="TextBox 34">
            <a:extLst>
              <a:ext uri="{FF2B5EF4-FFF2-40B4-BE49-F238E27FC236}">
                <a16:creationId xmlns:a16="http://schemas.microsoft.com/office/drawing/2014/main" id="{503A3411-CA43-5913-A724-B223AC0532DA}"/>
              </a:ext>
            </a:extLst>
          </p:cNvPr>
          <p:cNvSpPr txBox="1"/>
          <p:nvPr/>
        </p:nvSpPr>
        <p:spPr>
          <a:xfrm>
            <a:off x="3003621" y="2633223"/>
            <a:ext cx="4141352" cy="923330"/>
          </a:xfrm>
          <a:prstGeom prst="rect">
            <a:avLst/>
          </a:prstGeom>
          <a:noFill/>
        </p:spPr>
        <p:txBody>
          <a:bodyPr wrap="square" rtlCol="0">
            <a:spAutoFit/>
          </a:bodyPr>
          <a:lstStyle/>
          <a:p>
            <a:r>
              <a:rPr lang="en-US" dirty="0"/>
              <a:t>The delete study option is only available prior to beginning a submission.</a:t>
            </a:r>
          </a:p>
          <a:p>
            <a:endParaRPr lang="en-US" dirty="0"/>
          </a:p>
        </p:txBody>
      </p:sp>
      <p:cxnSp>
        <p:nvCxnSpPr>
          <p:cNvPr id="36" name="Straight Arrow Connector 35">
            <a:extLst>
              <a:ext uri="{FF2B5EF4-FFF2-40B4-BE49-F238E27FC236}">
                <a16:creationId xmlns:a16="http://schemas.microsoft.com/office/drawing/2014/main" id="{71B3A0BD-D660-EBB1-1947-CC285FFCFCAC}"/>
              </a:ext>
            </a:extLst>
          </p:cNvPr>
          <p:cNvCxnSpPr>
            <a:cxnSpLocks/>
          </p:cNvCxnSpPr>
          <p:nvPr/>
        </p:nvCxnSpPr>
        <p:spPr>
          <a:xfrm flipH="1">
            <a:off x="2415411" y="2943974"/>
            <a:ext cx="588210" cy="0"/>
          </a:xfrm>
          <a:prstGeom prst="straightConnector1">
            <a:avLst/>
          </a:prstGeom>
          <a:ln w="38100">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8833221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6">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A screenshot of a computer&#10;&#10;Description automatically generated">
            <a:extLst>
              <a:ext uri="{FF2B5EF4-FFF2-40B4-BE49-F238E27FC236}">
                <a16:creationId xmlns:a16="http://schemas.microsoft.com/office/drawing/2014/main" id="{4D0EDE8A-6A6B-D2A7-8581-6595244CFBA8}"/>
              </a:ext>
            </a:extLst>
          </p:cNvPr>
          <p:cNvPicPr>
            <a:picLocks noGrp="1" noChangeAspect="1"/>
          </p:cNvPicPr>
          <p:nvPr>
            <p:ph idx="1"/>
          </p:nvPr>
        </p:nvPicPr>
        <p:blipFill>
          <a:blip r:embed="rId2"/>
          <a:stretch>
            <a:fillRect/>
          </a:stretch>
        </p:blipFill>
        <p:spPr>
          <a:xfrm>
            <a:off x="643467" y="1792805"/>
            <a:ext cx="10905066" cy="3272390"/>
          </a:xfrm>
        </p:spPr>
      </p:pic>
      <p:sp>
        <p:nvSpPr>
          <p:cNvPr id="7" name="Rectangle 6">
            <a:extLst>
              <a:ext uri="{FF2B5EF4-FFF2-40B4-BE49-F238E27FC236}">
                <a16:creationId xmlns:a16="http://schemas.microsoft.com/office/drawing/2014/main" id="{912281C9-0C00-5DA8-9798-C4527A082D0C}"/>
              </a:ext>
            </a:extLst>
          </p:cNvPr>
          <p:cNvSpPr/>
          <p:nvPr/>
        </p:nvSpPr>
        <p:spPr>
          <a:xfrm>
            <a:off x="884681" y="3601343"/>
            <a:ext cx="670547" cy="288100"/>
          </a:xfrm>
          <a:prstGeom prst="rect">
            <a:avLst/>
          </a:prstGeom>
          <a:noFill/>
          <a:ln w="3810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7229C47B-1D3D-54DE-8274-4652A3334E01}"/>
              </a:ext>
            </a:extLst>
          </p:cNvPr>
          <p:cNvSpPr txBox="1"/>
          <p:nvPr/>
        </p:nvSpPr>
        <p:spPr>
          <a:xfrm>
            <a:off x="3503351" y="3714459"/>
            <a:ext cx="5012287" cy="349968"/>
          </a:xfrm>
          <a:prstGeom prst="rect">
            <a:avLst/>
          </a:prstGeom>
          <a:noFill/>
        </p:spPr>
        <p:txBody>
          <a:bodyPr wrap="square" rtlCol="0">
            <a:spAutoFit/>
          </a:bodyPr>
          <a:lstStyle/>
          <a:p>
            <a:pPr defTabSz="850392">
              <a:spcAft>
                <a:spcPts val="600"/>
              </a:spcAft>
            </a:pPr>
            <a:r>
              <a:rPr lang="en-US" sz="1674" kern="1200" dirty="0">
                <a:solidFill>
                  <a:schemeClr val="tx1"/>
                </a:solidFill>
                <a:latin typeface="+mn-lt"/>
                <a:ea typeface="+mn-ea"/>
                <a:cs typeface="+mn-cs"/>
              </a:rPr>
              <a:t>Select Edit to begin the submission process</a:t>
            </a:r>
            <a:endParaRPr lang="en-US" dirty="0"/>
          </a:p>
        </p:txBody>
      </p:sp>
      <p:cxnSp>
        <p:nvCxnSpPr>
          <p:cNvPr id="10" name="Straight Arrow Connector 9">
            <a:extLst>
              <a:ext uri="{FF2B5EF4-FFF2-40B4-BE49-F238E27FC236}">
                <a16:creationId xmlns:a16="http://schemas.microsoft.com/office/drawing/2014/main" id="{014F3C40-8096-6277-2F11-CC474A809C04}"/>
              </a:ext>
            </a:extLst>
          </p:cNvPr>
          <p:cNvCxnSpPr>
            <a:cxnSpLocks/>
          </p:cNvCxnSpPr>
          <p:nvPr/>
        </p:nvCxnSpPr>
        <p:spPr>
          <a:xfrm flipH="1">
            <a:off x="1641732" y="3889443"/>
            <a:ext cx="1861619" cy="21092"/>
          </a:xfrm>
          <a:prstGeom prst="straightConnector1">
            <a:avLst/>
          </a:prstGeom>
          <a:ln w="28575">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9581932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A162E98-D523-3B40-4C51-DD0915E9C798}"/>
              </a:ext>
            </a:extLst>
          </p:cNvPr>
          <p:cNvSpPr>
            <a:spLocks noGrp="1"/>
          </p:cNvSpPr>
          <p:nvPr>
            <p:ph type="title"/>
          </p:nvPr>
        </p:nvSpPr>
        <p:spPr>
          <a:xfrm>
            <a:off x="466722" y="586855"/>
            <a:ext cx="3201366" cy="3387497"/>
          </a:xfrm>
        </p:spPr>
        <p:txBody>
          <a:bodyPr anchor="b">
            <a:normAutofit/>
          </a:bodyPr>
          <a:lstStyle/>
          <a:p>
            <a:pPr algn="r"/>
            <a:r>
              <a:rPr lang="en-US" sz="4000" b="1" dirty="0">
                <a:solidFill>
                  <a:srgbClr val="FFFFFF"/>
                </a:solidFill>
              </a:rPr>
              <a:t>Initial Submission</a:t>
            </a:r>
          </a:p>
        </p:txBody>
      </p:sp>
      <p:sp>
        <p:nvSpPr>
          <p:cNvPr id="3" name="Content Placeholder 2">
            <a:extLst>
              <a:ext uri="{FF2B5EF4-FFF2-40B4-BE49-F238E27FC236}">
                <a16:creationId xmlns:a16="http://schemas.microsoft.com/office/drawing/2014/main" id="{40D1ADF9-ED91-67FA-CC3A-A95DF249DC1A}"/>
              </a:ext>
            </a:extLst>
          </p:cNvPr>
          <p:cNvSpPr>
            <a:spLocks noGrp="1"/>
          </p:cNvSpPr>
          <p:nvPr>
            <p:ph idx="1"/>
          </p:nvPr>
        </p:nvSpPr>
        <p:spPr>
          <a:xfrm>
            <a:off x="4810259" y="649480"/>
            <a:ext cx="6555347" cy="5546047"/>
          </a:xfrm>
        </p:spPr>
        <p:txBody>
          <a:bodyPr anchor="ctr">
            <a:normAutofit/>
          </a:bodyPr>
          <a:lstStyle/>
          <a:p>
            <a:r>
              <a:rPr lang="en-US" sz="2000" dirty="0"/>
              <a:t>Cayuse Human Ethics utilizes </a:t>
            </a:r>
            <a:r>
              <a:rPr lang="en-US" sz="2000" dirty="0" err="1"/>
              <a:t>SmartForm</a:t>
            </a:r>
            <a:r>
              <a:rPr lang="en-US" sz="2000" dirty="0"/>
              <a:t> logic</a:t>
            </a:r>
          </a:p>
          <a:p>
            <a:r>
              <a:rPr lang="en-US" sz="2000" dirty="0"/>
              <a:t>Ensure you read questions carefully and answer as accurately as possible</a:t>
            </a:r>
          </a:p>
          <a:p>
            <a:r>
              <a:rPr lang="en-US" sz="2000" dirty="0"/>
              <a:t>Your responses may trigger subsequent fields, attachments, and other prompts to appear and require attention</a:t>
            </a:r>
          </a:p>
          <a:p>
            <a:r>
              <a:rPr lang="en-US" sz="2000" dirty="0"/>
              <a:t>This is to ensure that submissions catered to the type of protocol being proposed and to minimize requests for additional information. </a:t>
            </a:r>
          </a:p>
        </p:txBody>
      </p:sp>
    </p:spTree>
    <p:extLst>
      <p:ext uri="{BB962C8B-B14F-4D97-AF65-F5344CB8AC3E}">
        <p14:creationId xmlns:p14="http://schemas.microsoft.com/office/powerpoint/2010/main" val="39511857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5" name="Isosceles Triangle 24">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Isosceles Triangle 26">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37F6BBC-B117-7500-0DFD-F93B5807A776}"/>
              </a:ext>
            </a:extLst>
          </p:cNvPr>
          <p:cNvSpPr>
            <a:spLocks noGrp="1"/>
          </p:cNvSpPr>
          <p:nvPr>
            <p:ph idx="1"/>
          </p:nvPr>
        </p:nvSpPr>
        <p:spPr>
          <a:xfrm>
            <a:off x="2554041" y="1120080"/>
            <a:ext cx="7610398" cy="5792595"/>
          </a:xfrm>
        </p:spPr>
        <p:txBody>
          <a:bodyPr>
            <a:normAutofit/>
          </a:bodyPr>
          <a:lstStyle/>
          <a:p>
            <a:pPr defTabSz="768096">
              <a:spcAft>
                <a:spcPts val="600"/>
              </a:spcAft>
            </a:pPr>
            <a:r>
              <a:rPr lang="en-US" sz="2400" kern="1200" dirty="0">
                <a:solidFill>
                  <a:schemeClr val="tx1"/>
                </a:solidFill>
                <a:latin typeface="+mn-lt"/>
                <a:ea typeface="+mn-ea"/>
                <a:cs typeface="+mn-cs"/>
              </a:rPr>
              <a:t> White check marks to the right of each section indicate that all required fields have been filled out. All sections must have white check marks prior to submitting for review. </a:t>
            </a:r>
          </a:p>
          <a:p>
            <a:pPr defTabSz="768096">
              <a:spcAft>
                <a:spcPts val="600"/>
              </a:spcAft>
            </a:pPr>
            <a:r>
              <a:rPr lang="en-US" sz="2400" kern="1200" dirty="0">
                <a:solidFill>
                  <a:schemeClr val="tx1"/>
                </a:solidFill>
                <a:latin typeface="+mn-lt"/>
                <a:ea typeface="+mn-ea"/>
                <a:cs typeface="+mn-cs"/>
              </a:rPr>
              <a:t>Red asterisks indicate required fields.</a:t>
            </a:r>
          </a:p>
          <a:p>
            <a:pPr defTabSz="768096">
              <a:spcAft>
                <a:spcPts val="600"/>
              </a:spcAft>
            </a:pPr>
            <a:r>
              <a:rPr lang="en-US" sz="2400" kern="1200" dirty="0">
                <a:solidFill>
                  <a:schemeClr val="tx1"/>
                </a:solidFill>
                <a:latin typeface="+mn-lt"/>
                <a:ea typeface="+mn-ea"/>
                <a:cs typeface="+mn-cs"/>
              </a:rPr>
              <a:t>The “Save” button can be found on the top right to manually save, however whenever you move onto another section the submission contents will auto-save. </a:t>
            </a:r>
          </a:p>
          <a:p>
            <a:pPr defTabSz="768096">
              <a:spcAft>
                <a:spcPts val="600"/>
              </a:spcAft>
            </a:pPr>
            <a:r>
              <a:rPr lang="en-US" sz="2400" kern="1200" dirty="0">
                <a:solidFill>
                  <a:schemeClr val="tx1"/>
                </a:solidFill>
                <a:latin typeface="+mn-lt"/>
                <a:ea typeface="+mn-ea"/>
                <a:cs typeface="+mn-cs"/>
              </a:rPr>
              <a:t>Black question marks found on the far right of questions are customized help text. Click the question mark to access information such as definitions, federal guidelines, and other relevant information that may assist you. </a:t>
            </a:r>
            <a:endParaRPr lang="en-US" dirty="0"/>
          </a:p>
          <a:p>
            <a:endParaRPr lang="en-US" dirty="0"/>
          </a:p>
        </p:txBody>
      </p:sp>
      <p:sp>
        <p:nvSpPr>
          <p:cNvPr id="4" name="TextBox 3">
            <a:extLst>
              <a:ext uri="{FF2B5EF4-FFF2-40B4-BE49-F238E27FC236}">
                <a16:creationId xmlns:a16="http://schemas.microsoft.com/office/drawing/2014/main" id="{21EA9928-C3A8-B61D-7712-7DA4826AB417}"/>
              </a:ext>
            </a:extLst>
          </p:cNvPr>
          <p:cNvSpPr txBox="1"/>
          <p:nvPr/>
        </p:nvSpPr>
        <p:spPr>
          <a:xfrm>
            <a:off x="537663" y="219808"/>
            <a:ext cx="8598663" cy="830997"/>
          </a:xfrm>
          <a:prstGeom prst="rect">
            <a:avLst/>
          </a:prstGeom>
          <a:noFill/>
        </p:spPr>
        <p:txBody>
          <a:bodyPr wrap="square" rtlCol="0">
            <a:spAutoFit/>
          </a:bodyPr>
          <a:lstStyle/>
          <a:p>
            <a:r>
              <a:rPr lang="en-US" sz="4800" b="1" dirty="0"/>
              <a:t>Cayuse Icons</a:t>
            </a:r>
          </a:p>
        </p:txBody>
      </p:sp>
      <p:pic>
        <p:nvPicPr>
          <p:cNvPr id="22" name="Picture 21">
            <a:extLst>
              <a:ext uri="{FF2B5EF4-FFF2-40B4-BE49-F238E27FC236}">
                <a16:creationId xmlns:a16="http://schemas.microsoft.com/office/drawing/2014/main" id="{43B6C20A-9AD9-761A-2FED-0F34207DF3B6}"/>
              </a:ext>
            </a:extLst>
          </p:cNvPr>
          <p:cNvPicPr>
            <a:picLocks noChangeAspect="1"/>
          </p:cNvPicPr>
          <p:nvPr/>
        </p:nvPicPr>
        <p:blipFill>
          <a:blip r:embed="rId2"/>
          <a:stretch>
            <a:fillRect/>
          </a:stretch>
        </p:blipFill>
        <p:spPr>
          <a:xfrm>
            <a:off x="1403077" y="4553713"/>
            <a:ext cx="1004453" cy="983955"/>
          </a:xfrm>
          <a:prstGeom prst="rect">
            <a:avLst/>
          </a:prstGeom>
        </p:spPr>
      </p:pic>
      <p:pic>
        <p:nvPicPr>
          <p:cNvPr id="26" name="Picture 25">
            <a:extLst>
              <a:ext uri="{FF2B5EF4-FFF2-40B4-BE49-F238E27FC236}">
                <a16:creationId xmlns:a16="http://schemas.microsoft.com/office/drawing/2014/main" id="{16D6FCBC-B9F1-E309-B227-C5E0B410D0F0}"/>
              </a:ext>
            </a:extLst>
          </p:cNvPr>
          <p:cNvPicPr>
            <a:picLocks noChangeAspect="1"/>
          </p:cNvPicPr>
          <p:nvPr/>
        </p:nvPicPr>
        <p:blipFill>
          <a:blip r:embed="rId3"/>
          <a:stretch>
            <a:fillRect/>
          </a:stretch>
        </p:blipFill>
        <p:spPr>
          <a:xfrm>
            <a:off x="1605289" y="1524470"/>
            <a:ext cx="609839" cy="594964"/>
          </a:xfrm>
          <a:prstGeom prst="rect">
            <a:avLst/>
          </a:prstGeom>
        </p:spPr>
      </p:pic>
      <p:pic>
        <p:nvPicPr>
          <p:cNvPr id="31" name="Picture 30">
            <a:extLst>
              <a:ext uri="{FF2B5EF4-FFF2-40B4-BE49-F238E27FC236}">
                <a16:creationId xmlns:a16="http://schemas.microsoft.com/office/drawing/2014/main" id="{A8D572A9-7C5B-038F-C77B-C66E84349BC1}"/>
              </a:ext>
            </a:extLst>
          </p:cNvPr>
          <p:cNvPicPr>
            <a:picLocks noChangeAspect="1"/>
          </p:cNvPicPr>
          <p:nvPr/>
        </p:nvPicPr>
        <p:blipFill>
          <a:blip r:embed="rId4"/>
          <a:stretch>
            <a:fillRect/>
          </a:stretch>
        </p:blipFill>
        <p:spPr>
          <a:xfrm>
            <a:off x="1614380" y="2614230"/>
            <a:ext cx="581848" cy="454568"/>
          </a:xfrm>
          <a:prstGeom prst="rect">
            <a:avLst/>
          </a:prstGeom>
        </p:spPr>
      </p:pic>
      <p:pic>
        <p:nvPicPr>
          <p:cNvPr id="33" name="Picture 32">
            <a:extLst>
              <a:ext uri="{FF2B5EF4-FFF2-40B4-BE49-F238E27FC236}">
                <a16:creationId xmlns:a16="http://schemas.microsoft.com/office/drawing/2014/main" id="{18736F0D-76DA-832C-1A6F-41A13EEA228F}"/>
              </a:ext>
            </a:extLst>
          </p:cNvPr>
          <p:cNvPicPr>
            <a:picLocks noChangeAspect="1"/>
          </p:cNvPicPr>
          <p:nvPr/>
        </p:nvPicPr>
        <p:blipFill>
          <a:blip r:embed="rId5"/>
          <a:stretch>
            <a:fillRect/>
          </a:stretch>
        </p:blipFill>
        <p:spPr>
          <a:xfrm>
            <a:off x="1372466" y="3508506"/>
            <a:ext cx="1035064" cy="377881"/>
          </a:xfrm>
          <a:prstGeom prst="rect">
            <a:avLst/>
          </a:prstGeom>
        </p:spPr>
      </p:pic>
    </p:spTree>
    <p:extLst>
      <p:ext uri="{BB962C8B-B14F-4D97-AF65-F5344CB8AC3E}">
        <p14:creationId xmlns:p14="http://schemas.microsoft.com/office/powerpoint/2010/main" val="29944969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77D47-7676-671B-75BF-D14190A6934C}"/>
              </a:ext>
            </a:extLst>
          </p:cNvPr>
          <p:cNvSpPr>
            <a:spLocks noGrp="1"/>
          </p:cNvSpPr>
          <p:nvPr>
            <p:ph type="title"/>
          </p:nvPr>
        </p:nvSpPr>
        <p:spPr/>
        <p:txBody>
          <a:bodyPr/>
          <a:lstStyle/>
          <a:p>
            <a:r>
              <a:rPr lang="en-US" dirty="0"/>
              <a:t>Find People Feature</a:t>
            </a:r>
          </a:p>
        </p:txBody>
      </p:sp>
      <p:pic>
        <p:nvPicPr>
          <p:cNvPr id="5" name="Content Placeholder 4">
            <a:extLst>
              <a:ext uri="{FF2B5EF4-FFF2-40B4-BE49-F238E27FC236}">
                <a16:creationId xmlns:a16="http://schemas.microsoft.com/office/drawing/2014/main" id="{F782D819-2086-732F-6ADD-F7E0B4166F58}"/>
              </a:ext>
            </a:extLst>
          </p:cNvPr>
          <p:cNvPicPr>
            <a:picLocks noGrp="1" noChangeAspect="1"/>
          </p:cNvPicPr>
          <p:nvPr>
            <p:ph idx="1"/>
          </p:nvPr>
        </p:nvPicPr>
        <p:blipFill>
          <a:blip r:embed="rId2"/>
          <a:stretch>
            <a:fillRect/>
          </a:stretch>
        </p:blipFill>
        <p:spPr>
          <a:xfrm>
            <a:off x="1297380" y="1499016"/>
            <a:ext cx="10175417" cy="831953"/>
          </a:xfrm>
        </p:spPr>
      </p:pic>
      <p:pic>
        <p:nvPicPr>
          <p:cNvPr id="7" name="Picture 6">
            <a:extLst>
              <a:ext uri="{FF2B5EF4-FFF2-40B4-BE49-F238E27FC236}">
                <a16:creationId xmlns:a16="http://schemas.microsoft.com/office/drawing/2014/main" id="{DB082481-E926-FA45-75AE-D4A52405A188}"/>
              </a:ext>
            </a:extLst>
          </p:cNvPr>
          <p:cNvPicPr>
            <a:picLocks noChangeAspect="1"/>
          </p:cNvPicPr>
          <p:nvPr/>
        </p:nvPicPr>
        <p:blipFill>
          <a:blip r:embed="rId3"/>
          <a:stretch>
            <a:fillRect/>
          </a:stretch>
        </p:blipFill>
        <p:spPr>
          <a:xfrm>
            <a:off x="6946754" y="2930801"/>
            <a:ext cx="4219606" cy="2600344"/>
          </a:xfrm>
          <a:prstGeom prst="rect">
            <a:avLst/>
          </a:prstGeom>
        </p:spPr>
      </p:pic>
      <p:sp>
        <p:nvSpPr>
          <p:cNvPr id="8" name="TextBox 7">
            <a:extLst>
              <a:ext uri="{FF2B5EF4-FFF2-40B4-BE49-F238E27FC236}">
                <a16:creationId xmlns:a16="http://schemas.microsoft.com/office/drawing/2014/main" id="{805C9DA2-B5BB-D722-1A9E-95F2C8AB5E23}"/>
              </a:ext>
            </a:extLst>
          </p:cNvPr>
          <p:cNvSpPr txBox="1"/>
          <p:nvPr/>
        </p:nvSpPr>
        <p:spPr>
          <a:xfrm>
            <a:off x="981855" y="2782669"/>
            <a:ext cx="5358983" cy="1477328"/>
          </a:xfrm>
          <a:prstGeom prst="rect">
            <a:avLst/>
          </a:prstGeom>
          <a:noFill/>
        </p:spPr>
        <p:txBody>
          <a:bodyPr wrap="square" rtlCol="0">
            <a:spAutoFit/>
          </a:bodyPr>
          <a:lstStyle/>
          <a:p>
            <a:r>
              <a:rPr lang="en-US" dirty="0"/>
              <a:t>Selecting the “Find People” button will prompt to this screen.</a:t>
            </a:r>
          </a:p>
          <a:p>
            <a:r>
              <a:rPr lang="en-US" dirty="0"/>
              <a:t>Any question in your submission with the find people feature will note </a:t>
            </a:r>
            <a:r>
              <a:rPr lang="en-US"/>
              <a:t>whether you </a:t>
            </a:r>
            <a:r>
              <a:rPr lang="en-US" dirty="0"/>
              <a:t>can select multiple records in the bottom right. </a:t>
            </a:r>
          </a:p>
        </p:txBody>
      </p:sp>
      <p:sp>
        <p:nvSpPr>
          <p:cNvPr id="9" name="Rectangle 8">
            <a:extLst>
              <a:ext uri="{FF2B5EF4-FFF2-40B4-BE49-F238E27FC236}">
                <a16:creationId xmlns:a16="http://schemas.microsoft.com/office/drawing/2014/main" id="{7B4E07CE-0D15-2914-845D-6AB1E370BC3D}"/>
              </a:ext>
            </a:extLst>
          </p:cNvPr>
          <p:cNvSpPr/>
          <p:nvPr/>
        </p:nvSpPr>
        <p:spPr>
          <a:xfrm>
            <a:off x="1386590" y="1971207"/>
            <a:ext cx="846944" cy="254832"/>
          </a:xfrm>
          <a:prstGeom prst="rect">
            <a:avLst/>
          </a:prstGeom>
          <a:noFill/>
          <a:ln w="28575">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a:extLst>
              <a:ext uri="{FF2B5EF4-FFF2-40B4-BE49-F238E27FC236}">
                <a16:creationId xmlns:a16="http://schemas.microsoft.com/office/drawing/2014/main" id="{007675A5-1ABD-1ACC-0035-FF93E1E47148}"/>
              </a:ext>
            </a:extLst>
          </p:cNvPr>
          <p:cNvCxnSpPr>
            <a:cxnSpLocks/>
          </p:cNvCxnSpPr>
          <p:nvPr/>
        </p:nvCxnSpPr>
        <p:spPr>
          <a:xfrm>
            <a:off x="6168452" y="2930801"/>
            <a:ext cx="629587" cy="498199"/>
          </a:xfrm>
          <a:prstGeom prst="straightConnector1">
            <a:avLst/>
          </a:prstGeom>
          <a:ln w="28575">
            <a:tailEnd type="triangle"/>
          </a:ln>
        </p:spPr>
        <p:style>
          <a:lnRef idx="1">
            <a:schemeClr val="accent2"/>
          </a:lnRef>
          <a:fillRef idx="0">
            <a:schemeClr val="accent2"/>
          </a:fillRef>
          <a:effectRef idx="0">
            <a:schemeClr val="accent2"/>
          </a:effectRef>
          <a:fontRef idx="minor">
            <a:schemeClr val="tx1"/>
          </a:fontRef>
        </p:style>
      </p:cxnSp>
      <p:sp>
        <p:nvSpPr>
          <p:cNvPr id="13" name="Rectangle 12">
            <a:extLst>
              <a:ext uri="{FF2B5EF4-FFF2-40B4-BE49-F238E27FC236}">
                <a16:creationId xmlns:a16="http://schemas.microsoft.com/office/drawing/2014/main" id="{B5229C90-89B9-4495-BDA5-3B2249947A87}"/>
              </a:ext>
            </a:extLst>
          </p:cNvPr>
          <p:cNvSpPr/>
          <p:nvPr/>
        </p:nvSpPr>
        <p:spPr>
          <a:xfrm>
            <a:off x="10185816" y="4856813"/>
            <a:ext cx="980544" cy="179882"/>
          </a:xfrm>
          <a:prstGeom prst="rect">
            <a:avLst/>
          </a:prstGeom>
          <a:no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561419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75EA58B-7ACB-E47E-ECB7-D5ADB4A9CAAC}"/>
            </a:ext>
          </a:extLst>
        </p:cNvPr>
        <p:cNvGrpSpPr/>
        <p:nvPr/>
      </p:nvGrpSpPr>
      <p:grpSpPr>
        <a:xfrm>
          <a:off x="0" y="0"/>
          <a:ext cx="0" cy="0"/>
          <a:chOff x="0" y="0"/>
          <a:chExt cx="0" cy="0"/>
        </a:xfrm>
      </p:grpSpPr>
      <p:sp>
        <p:nvSpPr>
          <p:cNvPr id="15" name="Rectangle 14">
            <a:extLst>
              <a:ext uri="{FF2B5EF4-FFF2-40B4-BE49-F238E27FC236}">
                <a16:creationId xmlns:a16="http://schemas.microsoft.com/office/drawing/2014/main" id="{B115E8CE-DE55-A16C-841C-1946196C3C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81C61136-CE57-0A89-9BDF-7C8C7F6315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2C084593-69E4-5AEA-0AC6-E317CD7FF3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FB2B4DE9-CB85-CC19-8225-5DAF9ACD48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9D48E498-F550-7CCE-C876-B5AEDA9018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5" name="Isosceles Triangle 24">
            <a:extLst>
              <a:ext uri="{FF2B5EF4-FFF2-40B4-BE49-F238E27FC236}">
                <a16:creationId xmlns:a16="http://schemas.microsoft.com/office/drawing/2014/main" id="{FEADC442-CF98-1301-0A1B-7BDF1C7FE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Isosceles Triangle 26">
            <a:extLst>
              <a:ext uri="{FF2B5EF4-FFF2-40B4-BE49-F238E27FC236}">
                <a16:creationId xmlns:a16="http://schemas.microsoft.com/office/drawing/2014/main" id="{FCBB4E48-8670-A9BB-1B26-CF7C75D062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89811B5B-345E-082D-B1F7-ABBDAFCB625B}"/>
              </a:ext>
            </a:extLst>
          </p:cNvPr>
          <p:cNvSpPr txBox="1"/>
          <p:nvPr/>
        </p:nvSpPr>
        <p:spPr>
          <a:xfrm>
            <a:off x="2505385" y="189593"/>
            <a:ext cx="7181230" cy="646331"/>
          </a:xfrm>
          <a:prstGeom prst="rect">
            <a:avLst/>
          </a:prstGeom>
          <a:noFill/>
        </p:spPr>
        <p:txBody>
          <a:bodyPr wrap="square" rtlCol="0">
            <a:spAutoFit/>
          </a:bodyPr>
          <a:lstStyle/>
          <a:p>
            <a:r>
              <a:rPr lang="en-US" sz="3600" b="1" dirty="0"/>
              <a:t>Major Differences Between Systems</a:t>
            </a:r>
          </a:p>
        </p:txBody>
      </p:sp>
      <p:graphicFrame>
        <p:nvGraphicFramePr>
          <p:cNvPr id="6" name="Content Placeholder 5">
            <a:extLst>
              <a:ext uri="{FF2B5EF4-FFF2-40B4-BE49-F238E27FC236}">
                <a16:creationId xmlns:a16="http://schemas.microsoft.com/office/drawing/2014/main" id="{4B2CEA3C-961C-57CE-E5E0-EEC343436A21}"/>
              </a:ext>
            </a:extLst>
          </p:cNvPr>
          <p:cNvGraphicFramePr>
            <a:graphicFrameLocks noGrp="1"/>
          </p:cNvGraphicFramePr>
          <p:nvPr>
            <p:ph idx="1"/>
            <p:extLst>
              <p:ext uri="{D42A27DB-BD31-4B8C-83A1-F6EECF244321}">
                <p14:modId xmlns:p14="http://schemas.microsoft.com/office/powerpoint/2010/main" val="2358494948"/>
              </p:ext>
            </p:extLst>
          </p:nvPr>
        </p:nvGraphicFramePr>
        <p:xfrm>
          <a:off x="838200" y="1244962"/>
          <a:ext cx="10515600" cy="530860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2836697016"/>
                    </a:ext>
                  </a:extLst>
                </a:gridCol>
                <a:gridCol w="5257800">
                  <a:extLst>
                    <a:ext uri="{9D8B030D-6E8A-4147-A177-3AD203B41FA5}">
                      <a16:colId xmlns:a16="http://schemas.microsoft.com/office/drawing/2014/main" val="2095857510"/>
                    </a:ext>
                  </a:extLst>
                </a:gridCol>
              </a:tblGrid>
              <a:tr h="370840">
                <a:tc>
                  <a:txBody>
                    <a:bodyPr/>
                    <a:lstStyle/>
                    <a:p>
                      <a:r>
                        <a:rPr lang="en-US" dirty="0"/>
                        <a:t>Internal IRB System</a:t>
                      </a:r>
                    </a:p>
                  </a:txBody>
                  <a:tcPr/>
                </a:tc>
                <a:tc>
                  <a:txBody>
                    <a:bodyPr/>
                    <a:lstStyle/>
                    <a:p>
                      <a:r>
                        <a:rPr lang="en-US" dirty="0"/>
                        <a:t>Cayuse Human Ethics</a:t>
                      </a:r>
                    </a:p>
                  </a:txBody>
                  <a:tcPr/>
                </a:tc>
                <a:extLst>
                  <a:ext uri="{0D108BD9-81ED-4DB2-BD59-A6C34878D82A}">
                    <a16:rowId xmlns:a16="http://schemas.microsoft.com/office/drawing/2014/main" val="1302579225"/>
                  </a:ext>
                </a:extLst>
              </a:tr>
              <a:tr h="370840">
                <a:tc>
                  <a:txBody>
                    <a:bodyPr/>
                    <a:lstStyle/>
                    <a:p>
                      <a:r>
                        <a:rPr lang="en-US" dirty="0"/>
                        <a:t>Summarize changes made when a Change in Research request is made</a:t>
                      </a:r>
                    </a:p>
                  </a:txBody>
                  <a:tcPr/>
                </a:tc>
                <a:tc>
                  <a:txBody>
                    <a:bodyPr/>
                    <a:lstStyle/>
                    <a:p>
                      <a:r>
                        <a:rPr lang="en-US" dirty="0"/>
                        <a:t>All changes are tracked; no summaries needed</a:t>
                      </a:r>
                    </a:p>
                  </a:txBody>
                  <a:tcPr/>
                </a:tc>
                <a:extLst>
                  <a:ext uri="{0D108BD9-81ED-4DB2-BD59-A6C34878D82A}">
                    <a16:rowId xmlns:a16="http://schemas.microsoft.com/office/drawing/2014/main" val="794078477"/>
                  </a:ext>
                </a:extLst>
              </a:tr>
              <a:tr h="370840">
                <a:tc>
                  <a:txBody>
                    <a:bodyPr/>
                    <a:lstStyle/>
                    <a:p>
                      <a:r>
                        <a:rPr lang="en-US" dirty="0"/>
                        <a:t>Students cannot create submissions; faculty sponsor must transcribe students’ work for dissertation or thesis</a:t>
                      </a:r>
                    </a:p>
                  </a:txBody>
                  <a:tcPr/>
                </a:tc>
                <a:tc>
                  <a:txBody>
                    <a:bodyPr/>
                    <a:lstStyle/>
                    <a:p>
                      <a:r>
                        <a:rPr lang="en-US" dirty="0"/>
                        <a:t>Students can be the PI on a submission. Faculty sponsor is assigned to the study, has full edit access and certify submissions of students before reaching the IRB. </a:t>
                      </a:r>
                    </a:p>
                  </a:txBody>
                  <a:tcPr/>
                </a:tc>
                <a:extLst>
                  <a:ext uri="{0D108BD9-81ED-4DB2-BD59-A6C34878D82A}">
                    <a16:rowId xmlns:a16="http://schemas.microsoft.com/office/drawing/2014/main" val="2933868702"/>
                  </a:ext>
                </a:extLst>
              </a:tr>
              <a:tr h="370840">
                <a:tc>
                  <a:txBody>
                    <a:bodyPr/>
                    <a:lstStyle/>
                    <a:p>
                      <a:r>
                        <a:rPr lang="en-US" dirty="0"/>
                        <a:t>Inability for Co-Is (internal and external) to have real time access to IRB submissions they’re associated with. </a:t>
                      </a:r>
                    </a:p>
                  </a:txBody>
                  <a:tcPr/>
                </a:tc>
                <a:tc>
                  <a:txBody>
                    <a:bodyPr/>
                    <a:lstStyle/>
                    <a:p>
                      <a:r>
                        <a:rPr lang="en-US" dirty="0"/>
                        <a:t>Co-Is have full edit access so long as you certify and sign off on their submissions. Useful for incident reports due to need for timeliness in reporting.</a:t>
                      </a:r>
                    </a:p>
                  </a:txBody>
                  <a:tcPr/>
                </a:tc>
                <a:extLst>
                  <a:ext uri="{0D108BD9-81ED-4DB2-BD59-A6C34878D82A}">
                    <a16:rowId xmlns:a16="http://schemas.microsoft.com/office/drawing/2014/main" val="60204677"/>
                  </a:ext>
                </a:extLst>
              </a:tr>
              <a:tr h="370840">
                <a:tc>
                  <a:txBody>
                    <a:bodyPr/>
                    <a:lstStyle/>
                    <a:p>
                      <a:r>
                        <a:rPr lang="en-US" dirty="0"/>
                        <a:t>CITI training must be manually loaded</a:t>
                      </a:r>
                    </a:p>
                  </a:txBody>
                  <a:tcPr/>
                </a:tc>
                <a:tc>
                  <a:txBody>
                    <a:bodyPr/>
                    <a:lstStyle/>
                    <a:p>
                      <a:r>
                        <a:rPr lang="en-US" dirty="0"/>
                        <a:t>Cayuse is synced with CITI, if your affiliated email is used for your CITI account, all training records can be accessed on Cayuse. </a:t>
                      </a:r>
                    </a:p>
                  </a:txBody>
                  <a:tcPr/>
                </a:tc>
                <a:extLst>
                  <a:ext uri="{0D108BD9-81ED-4DB2-BD59-A6C34878D82A}">
                    <a16:rowId xmlns:a16="http://schemas.microsoft.com/office/drawing/2014/main" val="2299153054"/>
                  </a:ext>
                </a:extLst>
              </a:tr>
              <a:tr h="370840">
                <a:tc>
                  <a:txBody>
                    <a:bodyPr/>
                    <a:lstStyle/>
                    <a:p>
                      <a:r>
                        <a:rPr lang="en-US" dirty="0"/>
                        <a:t>Pretty broad information requests. No clarity on potential documentation needed. </a:t>
                      </a:r>
                    </a:p>
                  </a:txBody>
                  <a:tcPr/>
                </a:tc>
                <a:tc>
                  <a:txBody>
                    <a:bodyPr/>
                    <a:lstStyle/>
                    <a:p>
                      <a:r>
                        <a:rPr lang="en-US" dirty="0"/>
                        <a:t>Smart Form logic will auto prompt for various documents you may need. </a:t>
                      </a:r>
                    </a:p>
                  </a:txBody>
                  <a:tcPr/>
                </a:tc>
                <a:extLst>
                  <a:ext uri="{0D108BD9-81ED-4DB2-BD59-A6C34878D82A}">
                    <a16:rowId xmlns:a16="http://schemas.microsoft.com/office/drawing/2014/main" val="158813067"/>
                  </a:ext>
                </a:extLst>
              </a:tr>
              <a:tr h="370840">
                <a:tc>
                  <a:txBody>
                    <a:bodyPr/>
                    <a:lstStyle/>
                    <a:p>
                      <a:r>
                        <a:rPr lang="en-US" dirty="0"/>
                        <a:t>Issue with sign offs, require waiting on IT or revising submission. </a:t>
                      </a:r>
                    </a:p>
                  </a:txBody>
                  <a:tcPr/>
                </a:tc>
                <a:tc>
                  <a:txBody>
                    <a:bodyPr/>
                    <a:lstStyle/>
                    <a:p>
                      <a:r>
                        <a:rPr lang="en-US" dirty="0"/>
                        <a:t>Administrative certification option </a:t>
                      </a:r>
                      <a:r>
                        <a:rPr lang="en-US"/>
                        <a:t>available. </a:t>
                      </a:r>
                      <a:endParaRPr lang="en-US" dirty="0"/>
                    </a:p>
                  </a:txBody>
                  <a:tcPr/>
                </a:tc>
                <a:extLst>
                  <a:ext uri="{0D108BD9-81ED-4DB2-BD59-A6C34878D82A}">
                    <a16:rowId xmlns:a16="http://schemas.microsoft.com/office/drawing/2014/main" val="1920769856"/>
                  </a:ext>
                </a:extLst>
              </a:tr>
            </a:tbl>
          </a:graphicData>
        </a:graphic>
      </p:graphicFrame>
    </p:spTree>
    <p:extLst>
      <p:ext uri="{BB962C8B-B14F-4D97-AF65-F5344CB8AC3E}">
        <p14:creationId xmlns:p14="http://schemas.microsoft.com/office/powerpoint/2010/main" val="862280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Rectangle 37">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ectangle 39">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Rectangle 41">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C8434D0-61C9-FC45-0D08-6762B45E3772}"/>
              </a:ext>
            </a:extLst>
          </p:cNvPr>
          <p:cNvSpPr>
            <a:spLocks noGrp="1"/>
          </p:cNvSpPr>
          <p:nvPr>
            <p:ph type="title"/>
          </p:nvPr>
        </p:nvSpPr>
        <p:spPr>
          <a:xfrm>
            <a:off x="480860" y="2618125"/>
            <a:ext cx="4656014" cy="1621743"/>
          </a:xfrm>
        </p:spPr>
        <p:txBody>
          <a:bodyPr vert="horz" lIns="91440" tIns="45720" rIns="91440" bIns="45720" rtlCol="0" anchor="b">
            <a:normAutofit/>
          </a:bodyPr>
          <a:lstStyle/>
          <a:p>
            <a:r>
              <a:rPr lang="en-US" sz="4800" kern="1200" dirty="0">
                <a:solidFill>
                  <a:srgbClr val="FFFFFF"/>
                </a:solidFill>
                <a:latin typeface="Source Sans Pro Black" panose="020B0803030403020204" pitchFamily="34" charset="0"/>
                <a:ea typeface="Source Sans Pro Black" panose="020B0803030403020204" pitchFamily="34" charset="0"/>
              </a:rPr>
              <a:t>What is Cayuse Human Ethics?</a:t>
            </a:r>
          </a:p>
        </p:txBody>
      </p:sp>
      <p:sp>
        <p:nvSpPr>
          <p:cNvPr id="44" name="Rectangle 43">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id="{53D951F2-70FA-6D24-8EC5-46F607633977}"/>
              </a:ext>
            </a:extLst>
          </p:cNvPr>
          <p:cNvSpPr>
            <a:spLocks noGrp="1"/>
          </p:cNvSpPr>
          <p:nvPr>
            <p:ph type="body" sz="half" idx="2"/>
          </p:nvPr>
        </p:nvSpPr>
        <p:spPr>
          <a:xfrm>
            <a:off x="1827432" y="4355585"/>
            <a:ext cx="4968792" cy="1645163"/>
          </a:xfrm>
        </p:spPr>
        <p:txBody>
          <a:bodyPr vert="horz" lIns="91440" tIns="45720" rIns="91440" bIns="45720" rtlCol="0" anchor="t">
            <a:normAutofit fontScale="92500" lnSpcReduction="10000"/>
          </a:bodyPr>
          <a:lstStyle/>
          <a:p>
            <a:pPr marL="342900" indent="-342900">
              <a:buFont typeface="Arial" panose="020B0604020202020204" pitchFamily="34" charset="0"/>
              <a:buChar char="•"/>
            </a:pPr>
            <a:r>
              <a:rPr lang="en-US" sz="2400" kern="1200" dirty="0">
                <a:solidFill>
                  <a:srgbClr val="FFFFFF"/>
                </a:solidFill>
                <a:latin typeface="+mn-lt"/>
                <a:ea typeface="+mn-ea"/>
                <a:cs typeface="+mn-cs"/>
              </a:rPr>
              <a:t>Online submission platform</a:t>
            </a:r>
          </a:p>
          <a:p>
            <a:pPr marL="342900" indent="-342900">
              <a:buFont typeface="Arial" panose="020B0604020202020204" pitchFamily="34" charset="0"/>
              <a:buChar char="•"/>
            </a:pPr>
            <a:r>
              <a:rPr lang="en-US" sz="2400" dirty="0">
                <a:solidFill>
                  <a:srgbClr val="FFFFFF"/>
                </a:solidFill>
              </a:rPr>
              <a:t>Smart forms with branching logic</a:t>
            </a:r>
          </a:p>
          <a:p>
            <a:pPr marL="342900" indent="-342900">
              <a:buFont typeface="Arial" panose="020B0604020202020204" pitchFamily="34" charset="0"/>
              <a:buChar char="•"/>
            </a:pPr>
            <a:r>
              <a:rPr lang="en-US" sz="2400" kern="1200" dirty="0">
                <a:solidFill>
                  <a:srgbClr val="FFFFFF"/>
                </a:solidFill>
                <a:latin typeface="+mn-lt"/>
                <a:ea typeface="+mn-ea"/>
                <a:cs typeface="+mn-cs"/>
              </a:rPr>
              <a:t>Promotes review efficiency </a:t>
            </a:r>
          </a:p>
          <a:p>
            <a:pPr marL="342900" indent="-342900">
              <a:buFont typeface="Arial" panose="020B0604020202020204" pitchFamily="34" charset="0"/>
              <a:buChar char="•"/>
            </a:pPr>
            <a:r>
              <a:rPr lang="en-US" sz="2400" dirty="0">
                <a:solidFill>
                  <a:srgbClr val="FFFFFF"/>
                </a:solidFill>
              </a:rPr>
              <a:t>Eases collaboration efforts</a:t>
            </a:r>
            <a:endParaRPr lang="en-US" sz="2400" kern="1200" dirty="0">
              <a:solidFill>
                <a:srgbClr val="FFFFFF"/>
              </a:solidFill>
              <a:latin typeface="+mn-lt"/>
              <a:ea typeface="+mn-ea"/>
              <a:cs typeface="+mn-cs"/>
            </a:endParaRPr>
          </a:p>
        </p:txBody>
      </p:sp>
      <p:sp>
        <p:nvSpPr>
          <p:cNvPr id="46" name="Oval 45">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Content Placeholder 10">
            <a:extLst>
              <a:ext uri="{FF2B5EF4-FFF2-40B4-BE49-F238E27FC236}">
                <a16:creationId xmlns:a16="http://schemas.microsoft.com/office/drawing/2014/main" id="{B7421F38-C536-B667-10AC-BAB0B5C7CE01}"/>
              </a:ext>
            </a:extLst>
          </p:cNvPr>
          <p:cNvPicPr>
            <a:picLocks noGrp="1" noChangeAspect="1"/>
          </p:cNvPicPr>
          <p:nvPr>
            <p:ph idx="1"/>
          </p:nvPr>
        </p:nvPicPr>
        <p:blipFill rotWithShape="1">
          <a:blip r:embed="rId3"/>
          <a:srcRect l="1165" r="6834" b="-1"/>
          <a:stretch/>
        </p:blipFill>
        <p:spPr>
          <a:xfrm>
            <a:off x="6920559" y="2385068"/>
            <a:ext cx="3737164" cy="2102151"/>
          </a:xfrm>
          <a:prstGeom prst="rect">
            <a:avLst/>
          </a:prstGeom>
        </p:spPr>
      </p:pic>
    </p:spTree>
    <p:extLst>
      <p:ext uri="{BB962C8B-B14F-4D97-AF65-F5344CB8AC3E}">
        <p14:creationId xmlns:p14="http://schemas.microsoft.com/office/powerpoint/2010/main" val="32497034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B20F7-0F73-71EC-323C-CFD4048AC682}"/>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195154AA-B5EC-63B9-10F4-897711577236}"/>
              </a:ext>
            </a:extLst>
          </p:cNvPr>
          <p:cNvSpPr>
            <a:spLocks noGrp="1"/>
          </p:cNvSpPr>
          <p:nvPr>
            <p:ph idx="1"/>
          </p:nvPr>
        </p:nvSpPr>
        <p:spPr>
          <a:xfrm>
            <a:off x="838200" y="1304144"/>
            <a:ext cx="10515600" cy="5188731"/>
          </a:xfrm>
        </p:spPr>
        <p:txBody>
          <a:bodyPr>
            <a:normAutofit fontScale="92500"/>
          </a:bodyPr>
          <a:lstStyle/>
          <a:p>
            <a:r>
              <a:rPr lang="en-US" dirty="0"/>
              <a:t>In-System</a:t>
            </a:r>
          </a:p>
          <a:p>
            <a:pPr lvl="1"/>
            <a:r>
              <a:rPr lang="en-US" dirty="0"/>
              <a:t>Hover Help – If you see a black question mark on the far right of any given question, click it for more details. This is customized help text created by the IRB to support your submission and may contain details on definitions, appropriate timelines, federal guidelines, and even links to help answer your question</a:t>
            </a:r>
          </a:p>
          <a:p>
            <a:pPr lvl="1"/>
            <a:r>
              <a:rPr lang="en-US" dirty="0"/>
              <a:t>Resource Center – In the bottom right of any given page on Cayuse there is a blue circle with a white question mark. This grants access to the resource center. Here you can access Cayuse articles relevant to the current page you’re on or you can search for more specific assistance</a:t>
            </a:r>
          </a:p>
          <a:p>
            <a:r>
              <a:rPr lang="en-US" dirty="0"/>
              <a:t>Internal</a:t>
            </a:r>
          </a:p>
          <a:p>
            <a:pPr lvl="1"/>
            <a:r>
              <a:rPr lang="en-US" dirty="0"/>
              <a:t>Templates are available on the Stockton University IRB webpage. Templates include but are not limited to informed consent, child assent, parental permission, letters of support, and recruitment</a:t>
            </a:r>
          </a:p>
          <a:p>
            <a:pPr lvl="1"/>
            <a:r>
              <a:rPr lang="en-US" dirty="0"/>
              <a:t>Schedule a one-on-one meeting with your IRB administrator who can review your submissions in real time even if they’re in draft status to provide support</a:t>
            </a:r>
          </a:p>
          <a:p>
            <a:pPr lvl="1"/>
            <a:endParaRPr lang="en-US" dirty="0"/>
          </a:p>
        </p:txBody>
      </p:sp>
    </p:spTree>
    <p:extLst>
      <p:ext uri="{BB962C8B-B14F-4D97-AF65-F5344CB8AC3E}">
        <p14:creationId xmlns:p14="http://schemas.microsoft.com/office/powerpoint/2010/main" val="111445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15EB4EAF-0180-B340-1261-AF864A6CF230}"/>
              </a:ext>
            </a:extLst>
          </p:cNvPr>
          <p:cNvPicPr>
            <a:picLocks noChangeAspect="1"/>
          </p:cNvPicPr>
          <p:nvPr/>
        </p:nvPicPr>
        <p:blipFill>
          <a:blip r:embed="rId3"/>
          <a:stretch>
            <a:fillRect/>
          </a:stretch>
        </p:blipFill>
        <p:spPr>
          <a:xfrm>
            <a:off x="837744" y="3038822"/>
            <a:ext cx="10516511" cy="780356"/>
          </a:xfrm>
          <a:prstGeom prst="rect">
            <a:avLst/>
          </a:prstGeom>
        </p:spPr>
      </p:pic>
      <p:graphicFrame>
        <p:nvGraphicFramePr>
          <p:cNvPr id="17" name="Diagram 16">
            <a:extLst>
              <a:ext uri="{FF2B5EF4-FFF2-40B4-BE49-F238E27FC236}">
                <a16:creationId xmlns:a16="http://schemas.microsoft.com/office/drawing/2014/main" id="{2A8DE8A6-E01F-9585-B01A-E2E0AB36A014}"/>
              </a:ext>
            </a:extLst>
          </p:cNvPr>
          <p:cNvGraphicFramePr/>
          <p:nvPr>
            <p:extLst>
              <p:ext uri="{D42A27DB-BD31-4B8C-83A1-F6EECF244321}">
                <p14:modId xmlns:p14="http://schemas.microsoft.com/office/powerpoint/2010/main" val="2766016540"/>
              </p:ext>
            </p:extLst>
          </p:nvPr>
        </p:nvGraphicFramePr>
        <p:xfrm>
          <a:off x="2255517" y="1413945"/>
          <a:ext cx="7680961" cy="481046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3" name="TextBox 22">
            <a:extLst>
              <a:ext uri="{FF2B5EF4-FFF2-40B4-BE49-F238E27FC236}">
                <a16:creationId xmlns:a16="http://schemas.microsoft.com/office/drawing/2014/main" id="{971421D9-08EA-A997-E36F-AF7A4C152E62}"/>
              </a:ext>
            </a:extLst>
          </p:cNvPr>
          <p:cNvSpPr txBox="1"/>
          <p:nvPr/>
        </p:nvSpPr>
        <p:spPr>
          <a:xfrm>
            <a:off x="2390690" y="316595"/>
            <a:ext cx="7410616" cy="830997"/>
          </a:xfrm>
          <a:prstGeom prst="rect">
            <a:avLst/>
          </a:prstGeom>
          <a:noFill/>
        </p:spPr>
        <p:txBody>
          <a:bodyPr wrap="square" rtlCol="0">
            <a:spAutoFit/>
          </a:bodyPr>
          <a:lstStyle/>
          <a:p>
            <a:pPr algn="ctr"/>
            <a:r>
              <a:rPr lang="en-US" sz="4800" dirty="0">
                <a:latin typeface="Source Sans Pro Black" panose="020B0803030403020204" pitchFamily="34" charset="0"/>
                <a:ea typeface="Source Sans Pro Black" panose="020B0803030403020204" pitchFamily="34" charset="0"/>
              </a:rPr>
              <a:t>Overview</a:t>
            </a:r>
            <a:endParaRPr lang="en-US" sz="2400" dirty="0">
              <a:latin typeface="Source Sans Pro Black" panose="020B0803030403020204" pitchFamily="34" charset="0"/>
              <a:ea typeface="Source Sans Pro Black" panose="020B0803030403020204" pitchFamily="34" charset="0"/>
            </a:endParaRPr>
          </a:p>
        </p:txBody>
      </p:sp>
      <p:sp>
        <p:nvSpPr>
          <p:cNvPr id="2" name="TextBox 1">
            <a:extLst>
              <a:ext uri="{FF2B5EF4-FFF2-40B4-BE49-F238E27FC236}">
                <a16:creationId xmlns:a16="http://schemas.microsoft.com/office/drawing/2014/main" id="{25F45B40-A003-5F49-FAFB-1372629DD73D}"/>
              </a:ext>
            </a:extLst>
          </p:cNvPr>
          <p:cNvSpPr txBox="1"/>
          <p:nvPr/>
        </p:nvSpPr>
        <p:spPr>
          <a:xfrm>
            <a:off x="4016724" y="6224410"/>
            <a:ext cx="8342026" cy="584775"/>
          </a:xfrm>
          <a:prstGeom prst="rect">
            <a:avLst/>
          </a:prstGeom>
          <a:noFill/>
        </p:spPr>
        <p:txBody>
          <a:bodyPr wrap="square" rtlCol="0">
            <a:spAutoFit/>
          </a:bodyPr>
          <a:lstStyle/>
          <a:p>
            <a:r>
              <a:rPr lang="en-US" sz="1600" dirty="0"/>
              <a:t>NOTE: This training is targeted towards users with the Researcher role submitting protocols. Subsequent training will be made available to IRB members and other users with the Analyst role.</a:t>
            </a:r>
          </a:p>
        </p:txBody>
      </p:sp>
    </p:spTree>
    <p:extLst>
      <p:ext uri="{BB962C8B-B14F-4D97-AF65-F5344CB8AC3E}">
        <p14:creationId xmlns:p14="http://schemas.microsoft.com/office/powerpoint/2010/main" val="2110608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7" name="Rectangle 46">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8">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0">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52">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Freeform: Shape 54">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2" name="Rectangle 56">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15D2D18-B236-46F3-113E-81BAD2EFFE5F}"/>
              </a:ext>
            </a:extLst>
          </p:cNvPr>
          <p:cNvSpPr>
            <a:spLocks noGrp="1"/>
          </p:cNvSpPr>
          <p:nvPr>
            <p:ph type="title"/>
          </p:nvPr>
        </p:nvSpPr>
        <p:spPr>
          <a:xfrm>
            <a:off x="233360" y="948243"/>
            <a:ext cx="3571096" cy="3387497"/>
          </a:xfrm>
        </p:spPr>
        <p:txBody>
          <a:bodyPr vert="horz" lIns="91440" tIns="45720" rIns="91440" bIns="45720" rtlCol="0" anchor="b">
            <a:normAutofit/>
          </a:bodyPr>
          <a:lstStyle/>
          <a:p>
            <a:pPr algn="r"/>
            <a:r>
              <a:rPr lang="en-US" sz="4000" kern="1200" dirty="0">
                <a:solidFill>
                  <a:srgbClr val="FFFFFF"/>
                </a:solidFill>
                <a:latin typeface="Source Sans Pro Black" panose="020B0803030403020204" pitchFamily="34" charset="0"/>
                <a:ea typeface="Source Sans Pro Black" panose="020B0803030403020204" pitchFamily="34" charset="0"/>
              </a:rPr>
              <a:t>Single Sign On</a:t>
            </a:r>
          </a:p>
        </p:txBody>
      </p:sp>
      <p:sp>
        <p:nvSpPr>
          <p:cNvPr id="6" name="TextBox 5">
            <a:extLst>
              <a:ext uri="{FF2B5EF4-FFF2-40B4-BE49-F238E27FC236}">
                <a16:creationId xmlns:a16="http://schemas.microsoft.com/office/drawing/2014/main" id="{2958FBD4-54E8-7192-56E2-C4483B8CD8E1}"/>
              </a:ext>
            </a:extLst>
          </p:cNvPr>
          <p:cNvSpPr txBox="1"/>
          <p:nvPr/>
        </p:nvSpPr>
        <p:spPr>
          <a:xfrm>
            <a:off x="4504548" y="1828801"/>
            <a:ext cx="5305223" cy="3981450"/>
          </a:xfrm>
          <a:prstGeom prst="rect">
            <a:avLst/>
          </a:prstGeom>
        </p:spPr>
        <p:txBody>
          <a:bodyPr vert="horz" lIns="91440" tIns="45720" rIns="91440" bIns="45720" rtlCol="0" anchor="ctr">
            <a:normAutofit/>
          </a:bodyPr>
          <a:lstStyle/>
          <a:p>
            <a:pPr marL="285750" indent="-228600">
              <a:lnSpc>
                <a:spcPct val="90000"/>
              </a:lnSpc>
              <a:spcAft>
                <a:spcPts val="600"/>
              </a:spcAft>
              <a:buFont typeface="Arial" panose="020B0604020202020204" pitchFamily="34" charset="0"/>
              <a:buChar char="•"/>
            </a:pPr>
            <a:r>
              <a:rPr lang="en-US" sz="2000" dirty="0"/>
              <a:t>SSO credentials will be used to login to Cayuse</a:t>
            </a:r>
          </a:p>
          <a:p>
            <a:pPr marL="285750" indent="-228600">
              <a:lnSpc>
                <a:spcPct val="90000"/>
              </a:lnSpc>
              <a:spcAft>
                <a:spcPts val="600"/>
              </a:spcAft>
              <a:buFont typeface="Arial" panose="020B0604020202020204" pitchFamily="34" charset="0"/>
              <a:buChar char="•"/>
            </a:pPr>
            <a:r>
              <a:rPr lang="en-US" sz="2000" dirty="0"/>
              <a:t>If you receive an error code after logging in your account may need to be activated, contact your IRB administrator at </a:t>
            </a:r>
            <a:r>
              <a:rPr lang="en-US" sz="2000" dirty="0">
                <a:hlinkClick r:id="rId3"/>
              </a:rPr>
              <a:t>IRB@stockton.edu</a:t>
            </a:r>
            <a:r>
              <a:rPr lang="en-US" sz="2000" dirty="0"/>
              <a:t> and provide your first name, last name, Z-number, and </a:t>
            </a:r>
            <a:r>
              <a:rPr lang="en-US" sz="2000" dirty="0" err="1"/>
              <a:t>GOPortal</a:t>
            </a:r>
            <a:r>
              <a:rPr lang="en-US" sz="2000" dirty="0"/>
              <a:t> username. </a:t>
            </a:r>
          </a:p>
          <a:p>
            <a:pPr marL="285750" indent="-228600">
              <a:lnSpc>
                <a:spcPct val="90000"/>
              </a:lnSpc>
              <a:spcAft>
                <a:spcPts val="600"/>
              </a:spcAft>
              <a:buFont typeface="Arial" panose="020B0604020202020204" pitchFamily="34" charset="0"/>
              <a:buChar char="•"/>
            </a:pPr>
            <a:r>
              <a:rPr lang="en-US" sz="2000" dirty="0"/>
              <a:t>If you need an external Co-I to access a project email </a:t>
            </a:r>
            <a:r>
              <a:rPr lang="en-US" sz="2000" dirty="0">
                <a:hlinkClick r:id="rId3"/>
              </a:rPr>
              <a:t>IRB@stockton.edu</a:t>
            </a:r>
            <a:r>
              <a:rPr lang="en-US" sz="2000" dirty="0"/>
              <a:t> with their first name, last name, and email. </a:t>
            </a:r>
          </a:p>
          <a:p>
            <a:pPr marL="285750" indent="-228600">
              <a:lnSpc>
                <a:spcPct val="90000"/>
              </a:lnSpc>
              <a:spcAft>
                <a:spcPts val="600"/>
              </a:spcAft>
              <a:buFont typeface="Arial" panose="020B0604020202020204" pitchFamily="34" charset="0"/>
              <a:buChar char="•"/>
            </a:pPr>
            <a:endParaRPr lang="en-US" sz="2000" dirty="0"/>
          </a:p>
        </p:txBody>
      </p:sp>
    </p:spTree>
    <p:extLst>
      <p:ext uri="{BB962C8B-B14F-4D97-AF65-F5344CB8AC3E}">
        <p14:creationId xmlns:p14="http://schemas.microsoft.com/office/powerpoint/2010/main" val="2741989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30">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70FD4E33-2091-F856-9CF1-972500AA17F7}"/>
              </a:ext>
            </a:extLst>
          </p:cNvPr>
          <p:cNvSpPr>
            <a:spLocks noGrp="1"/>
          </p:cNvSpPr>
          <p:nvPr>
            <p:ph type="title"/>
          </p:nvPr>
        </p:nvSpPr>
        <p:spPr>
          <a:xfrm>
            <a:off x="1314824" y="735106"/>
            <a:ext cx="10053763" cy="2928470"/>
          </a:xfrm>
        </p:spPr>
        <p:txBody>
          <a:bodyPr vert="horz" lIns="91440" tIns="45720" rIns="91440" bIns="45720" rtlCol="0" anchor="b">
            <a:normAutofit/>
          </a:bodyPr>
          <a:lstStyle/>
          <a:p>
            <a:r>
              <a:rPr lang="en-US" sz="4800" kern="1200" dirty="0">
                <a:solidFill>
                  <a:srgbClr val="FFFFFF"/>
                </a:solidFill>
                <a:latin typeface="Source Sans Pro Black" panose="020B0803030403020204" pitchFamily="34" charset="0"/>
                <a:ea typeface="Source Sans Pro Black" panose="020B0803030403020204" pitchFamily="34" charset="0"/>
              </a:rPr>
              <a:t>URL : </a:t>
            </a:r>
            <a:r>
              <a:rPr lang="en-US" sz="4800" kern="1200" dirty="0">
                <a:solidFill>
                  <a:schemeClr val="bg1"/>
                </a:solidFill>
                <a:latin typeface="Source Sans Pro Black" panose="020B0803030403020204" pitchFamily="34" charset="0"/>
                <a:ea typeface="Source Sans Pro Black" panose="020B0803030403020204" pitchFamily="34" charset="0"/>
                <a:hlinkClick r:id="rId3">
                  <a:extLst>
                    <a:ext uri="{A12FA001-AC4F-418D-AE19-62706E023703}">
                      <ahyp:hlinkClr xmlns:ahyp="http://schemas.microsoft.com/office/drawing/2018/hyperlinkcolor" val="tx"/>
                    </a:ext>
                  </a:extLst>
                </a:hlinkClick>
              </a:rPr>
              <a:t>https://stockton.app.cayuse.com/</a:t>
            </a:r>
            <a:r>
              <a:rPr lang="en-US" sz="4800" kern="1200" dirty="0">
                <a:solidFill>
                  <a:schemeClr val="bg1"/>
                </a:solidFill>
                <a:latin typeface="Source Sans Pro Black" panose="020B0803030403020204" pitchFamily="34" charset="0"/>
                <a:ea typeface="Source Sans Pro Black" panose="020B0803030403020204" pitchFamily="34" charset="0"/>
              </a:rPr>
              <a:t> </a:t>
            </a:r>
          </a:p>
        </p:txBody>
      </p:sp>
      <p:sp>
        <p:nvSpPr>
          <p:cNvPr id="4" name="TextBox 3">
            <a:extLst>
              <a:ext uri="{FF2B5EF4-FFF2-40B4-BE49-F238E27FC236}">
                <a16:creationId xmlns:a16="http://schemas.microsoft.com/office/drawing/2014/main" id="{28330A95-AC4C-4DC0-B436-ECE03F025EA0}"/>
              </a:ext>
            </a:extLst>
          </p:cNvPr>
          <p:cNvSpPr txBox="1"/>
          <p:nvPr/>
        </p:nvSpPr>
        <p:spPr>
          <a:xfrm>
            <a:off x="1524000" y="4610100"/>
            <a:ext cx="10010775" cy="1477328"/>
          </a:xfrm>
          <a:prstGeom prst="rect">
            <a:avLst/>
          </a:prstGeom>
          <a:noFill/>
        </p:spPr>
        <p:txBody>
          <a:bodyPr wrap="square" rtlCol="0">
            <a:spAutoFit/>
          </a:bodyPr>
          <a:lstStyle/>
          <a:p>
            <a:pPr marL="285750" indent="-285750">
              <a:buFont typeface="Arial" panose="020B0604020202020204" pitchFamily="34" charset="0"/>
              <a:buChar char="•"/>
            </a:pPr>
            <a:r>
              <a:rPr lang="en-US" dirty="0"/>
              <a:t>Bookmark this page for easy access</a:t>
            </a:r>
          </a:p>
          <a:p>
            <a:pPr marL="285750" indent="-285750">
              <a:buFont typeface="Arial" panose="020B0604020202020204" pitchFamily="34" charset="0"/>
              <a:buChar char="•"/>
            </a:pPr>
            <a:r>
              <a:rPr lang="en-US" dirty="0"/>
              <a:t>If there’s a blank screen when the website loads, clear cache and browsing history and reload or if you view a ‘Forbidden’ page, contact your IRB Administrator at </a:t>
            </a:r>
            <a:r>
              <a:rPr lang="en-US" dirty="0">
                <a:hlinkClick r:id="rId4"/>
              </a:rPr>
              <a:t>irb@stockton.edu</a:t>
            </a:r>
            <a:endParaRPr lang="en-US" dirty="0"/>
          </a:p>
          <a:p>
            <a:pPr marL="285750" indent="-285750">
              <a:buFont typeface="Arial" panose="020B0604020202020204" pitchFamily="34" charset="0"/>
              <a:buChar char="•"/>
            </a:pPr>
            <a:r>
              <a:rPr lang="en-US" dirty="0"/>
              <a:t>Please note that guest users (external co-investigators or unaffiliated research team members) will have an access URL unique to them provided via email</a:t>
            </a:r>
          </a:p>
        </p:txBody>
      </p:sp>
    </p:spTree>
    <p:extLst>
      <p:ext uri="{BB962C8B-B14F-4D97-AF65-F5344CB8AC3E}">
        <p14:creationId xmlns:p14="http://schemas.microsoft.com/office/powerpoint/2010/main" val="881200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1B285-CB2D-887F-81F0-B3EF605F270B}"/>
              </a:ext>
            </a:extLst>
          </p:cNvPr>
          <p:cNvSpPr>
            <a:spLocks noGrp="1"/>
          </p:cNvSpPr>
          <p:nvPr>
            <p:ph type="title"/>
          </p:nvPr>
        </p:nvSpPr>
        <p:spPr/>
        <p:txBody>
          <a:bodyPr/>
          <a:lstStyle/>
          <a:p>
            <a:r>
              <a:rPr lang="en-US" dirty="0">
                <a:latin typeface="Source Sans Pro Black" panose="020B0803030403020204" pitchFamily="34" charset="0"/>
                <a:ea typeface="Source Sans Pro Black" panose="020B0803030403020204" pitchFamily="34" charset="0"/>
              </a:rPr>
              <a:t>Cayuse Platform Home</a:t>
            </a:r>
          </a:p>
        </p:txBody>
      </p:sp>
      <p:sp>
        <p:nvSpPr>
          <p:cNvPr id="3" name="Content Placeholder 2">
            <a:extLst>
              <a:ext uri="{FF2B5EF4-FFF2-40B4-BE49-F238E27FC236}">
                <a16:creationId xmlns:a16="http://schemas.microsoft.com/office/drawing/2014/main" id="{C835F564-EE69-A2FC-DF4F-FFACCC267150}"/>
              </a:ext>
            </a:extLst>
          </p:cNvPr>
          <p:cNvSpPr>
            <a:spLocks noGrp="1"/>
          </p:cNvSpPr>
          <p:nvPr>
            <p:ph idx="1"/>
          </p:nvPr>
        </p:nvSpPr>
        <p:spPr>
          <a:xfrm>
            <a:off x="838200" y="1554311"/>
            <a:ext cx="10515600" cy="1603375"/>
          </a:xfrm>
        </p:spPr>
        <p:txBody>
          <a:bodyPr/>
          <a:lstStyle/>
          <a:p>
            <a:r>
              <a:rPr lang="en-US" dirty="0"/>
              <a:t>Cayuse Platform Home will load first</a:t>
            </a:r>
          </a:p>
          <a:p>
            <a:r>
              <a:rPr lang="en-US" dirty="0"/>
              <a:t>This page can be used as a To-Do list of tasks assigned by the IRB Administrator or members of your research team  </a:t>
            </a:r>
          </a:p>
        </p:txBody>
      </p:sp>
      <p:pic>
        <p:nvPicPr>
          <p:cNvPr id="5" name="Picture 4">
            <a:extLst>
              <a:ext uri="{FF2B5EF4-FFF2-40B4-BE49-F238E27FC236}">
                <a16:creationId xmlns:a16="http://schemas.microsoft.com/office/drawing/2014/main" id="{EEAE8C40-AF92-1AB6-2A8A-62BFCB9DEC22}"/>
              </a:ext>
            </a:extLst>
          </p:cNvPr>
          <p:cNvPicPr>
            <a:picLocks noChangeAspect="1"/>
          </p:cNvPicPr>
          <p:nvPr/>
        </p:nvPicPr>
        <p:blipFill>
          <a:blip r:embed="rId3"/>
          <a:stretch>
            <a:fillRect/>
          </a:stretch>
        </p:blipFill>
        <p:spPr>
          <a:xfrm>
            <a:off x="838200" y="3981450"/>
            <a:ext cx="10515600" cy="2144505"/>
          </a:xfrm>
          <a:prstGeom prst="rect">
            <a:avLst/>
          </a:prstGeom>
        </p:spPr>
      </p:pic>
      <p:sp>
        <p:nvSpPr>
          <p:cNvPr id="6" name="Rectangle 5">
            <a:extLst>
              <a:ext uri="{FF2B5EF4-FFF2-40B4-BE49-F238E27FC236}">
                <a16:creationId xmlns:a16="http://schemas.microsoft.com/office/drawing/2014/main" id="{0D5A9E85-7A0E-F24D-01D5-617F1ADD3D69}"/>
              </a:ext>
            </a:extLst>
          </p:cNvPr>
          <p:cNvSpPr/>
          <p:nvPr/>
        </p:nvSpPr>
        <p:spPr>
          <a:xfrm>
            <a:off x="10163175" y="4448175"/>
            <a:ext cx="876300" cy="238125"/>
          </a:xfrm>
          <a:prstGeom prst="rect">
            <a:avLst/>
          </a:prstGeom>
          <a:noFill/>
          <a:ln w="3810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a:extLst>
              <a:ext uri="{FF2B5EF4-FFF2-40B4-BE49-F238E27FC236}">
                <a16:creationId xmlns:a16="http://schemas.microsoft.com/office/drawing/2014/main" id="{5AE43965-194D-39AD-162E-424DA3A40B6D}"/>
              </a:ext>
            </a:extLst>
          </p:cNvPr>
          <p:cNvCxnSpPr>
            <a:cxnSpLocks/>
          </p:cNvCxnSpPr>
          <p:nvPr/>
        </p:nvCxnSpPr>
        <p:spPr>
          <a:xfrm>
            <a:off x="8743950" y="4125217"/>
            <a:ext cx="1390650" cy="322958"/>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58A88972-0E74-7C1E-E857-A576309D0502}"/>
              </a:ext>
            </a:extLst>
          </p:cNvPr>
          <p:cNvSpPr txBox="1"/>
          <p:nvPr/>
        </p:nvSpPr>
        <p:spPr>
          <a:xfrm>
            <a:off x="6391275" y="3229570"/>
            <a:ext cx="2381250" cy="923330"/>
          </a:xfrm>
          <a:prstGeom prst="rect">
            <a:avLst/>
          </a:prstGeom>
          <a:ln w="38100"/>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a:t>Select New Task to assign a task to yourself, or others </a:t>
            </a:r>
          </a:p>
        </p:txBody>
      </p:sp>
      <p:sp>
        <p:nvSpPr>
          <p:cNvPr id="11" name="Rectangle 10">
            <a:extLst>
              <a:ext uri="{FF2B5EF4-FFF2-40B4-BE49-F238E27FC236}">
                <a16:creationId xmlns:a16="http://schemas.microsoft.com/office/drawing/2014/main" id="{65A653B3-B1DD-552F-9F92-94C1DA93E6F9}"/>
              </a:ext>
            </a:extLst>
          </p:cNvPr>
          <p:cNvSpPr/>
          <p:nvPr/>
        </p:nvSpPr>
        <p:spPr>
          <a:xfrm>
            <a:off x="8220075" y="4872632"/>
            <a:ext cx="1771650" cy="238125"/>
          </a:xfrm>
          <a:prstGeom prst="rect">
            <a:avLst/>
          </a:prstGeom>
          <a:noFill/>
          <a:ln w="3810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Arrow Connector 11">
            <a:extLst>
              <a:ext uri="{FF2B5EF4-FFF2-40B4-BE49-F238E27FC236}">
                <a16:creationId xmlns:a16="http://schemas.microsoft.com/office/drawing/2014/main" id="{958F6B23-C43C-2322-FEC6-9459BB69C503}"/>
              </a:ext>
            </a:extLst>
          </p:cNvPr>
          <p:cNvCxnSpPr>
            <a:cxnSpLocks/>
          </p:cNvCxnSpPr>
          <p:nvPr/>
        </p:nvCxnSpPr>
        <p:spPr>
          <a:xfrm flipH="1" flipV="1">
            <a:off x="9715500" y="5190227"/>
            <a:ext cx="685800" cy="686698"/>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70D669D1-7E1C-08E9-45F6-58041144DFC8}"/>
              </a:ext>
            </a:extLst>
          </p:cNvPr>
          <p:cNvCxnSpPr>
            <a:cxnSpLocks/>
          </p:cNvCxnSpPr>
          <p:nvPr/>
        </p:nvCxnSpPr>
        <p:spPr>
          <a:xfrm flipV="1">
            <a:off x="10796587" y="5114476"/>
            <a:ext cx="66675" cy="775597"/>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2687150B-0556-B820-5ED4-E91DA304B14F}"/>
              </a:ext>
            </a:extLst>
          </p:cNvPr>
          <p:cNvSpPr txBox="1"/>
          <p:nvPr/>
        </p:nvSpPr>
        <p:spPr>
          <a:xfrm>
            <a:off x="9505950" y="5612496"/>
            <a:ext cx="1771650" cy="646331"/>
          </a:xfrm>
          <a:prstGeom prst="rect">
            <a:avLst/>
          </a:prstGeom>
          <a:ln w="38100"/>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a:t>These features can be toggled</a:t>
            </a:r>
          </a:p>
        </p:txBody>
      </p:sp>
      <p:sp>
        <p:nvSpPr>
          <p:cNvPr id="18" name="Rectangle 17">
            <a:extLst>
              <a:ext uri="{FF2B5EF4-FFF2-40B4-BE49-F238E27FC236}">
                <a16:creationId xmlns:a16="http://schemas.microsoft.com/office/drawing/2014/main" id="{60AD7810-6FCA-CE1D-6AF2-F6060E64CDF7}"/>
              </a:ext>
            </a:extLst>
          </p:cNvPr>
          <p:cNvSpPr/>
          <p:nvPr/>
        </p:nvSpPr>
        <p:spPr>
          <a:xfrm>
            <a:off x="10163175" y="4870444"/>
            <a:ext cx="876300" cy="238125"/>
          </a:xfrm>
          <a:prstGeom prst="rect">
            <a:avLst/>
          </a:prstGeom>
          <a:noFill/>
          <a:ln w="3810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81026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92AC1-DB1B-E02E-9C9B-E8663D6B616D}"/>
              </a:ext>
            </a:extLst>
          </p:cNvPr>
          <p:cNvSpPr>
            <a:spLocks noGrp="1"/>
          </p:cNvSpPr>
          <p:nvPr>
            <p:ph type="title"/>
          </p:nvPr>
        </p:nvSpPr>
        <p:spPr/>
        <p:txBody>
          <a:bodyPr/>
          <a:lstStyle/>
          <a:p>
            <a:r>
              <a:rPr lang="en-US" dirty="0">
                <a:latin typeface="Source Sans Pro Black" panose="020B0803030403020204" pitchFamily="34" charset="0"/>
                <a:ea typeface="Source Sans Pro Black" panose="020B0803030403020204" pitchFamily="34" charset="0"/>
              </a:rPr>
              <a:t>Selecting the Human Ethics Product</a:t>
            </a:r>
          </a:p>
        </p:txBody>
      </p:sp>
      <p:pic>
        <p:nvPicPr>
          <p:cNvPr id="8" name="Picture 7">
            <a:extLst>
              <a:ext uri="{FF2B5EF4-FFF2-40B4-BE49-F238E27FC236}">
                <a16:creationId xmlns:a16="http://schemas.microsoft.com/office/drawing/2014/main" id="{31B05356-EED9-C0D8-8D95-829AA00C914C}"/>
              </a:ext>
            </a:extLst>
          </p:cNvPr>
          <p:cNvPicPr>
            <a:picLocks noChangeAspect="1"/>
          </p:cNvPicPr>
          <p:nvPr/>
        </p:nvPicPr>
        <p:blipFill rotWithShape="1">
          <a:blip r:embed="rId3"/>
          <a:srcRect l="68914" r="153"/>
          <a:stretch/>
        </p:blipFill>
        <p:spPr>
          <a:xfrm>
            <a:off x="923925" y="1582702"/>
            <a:ext cx="4038600" cy="2445609"/>
          </a:xfrm>
          <a:prstGeom prst="rect">
            <a:avLst/>
          </a:prstGeom>
        </p:spPr>
      </p:pic>
      <p:pic>
        <p:nvPicPr>
          <p:cNvPr id="6" name="Picture 5">
            <a:extLst>
              <a:ext uri="{FF2B5EF4-FFF2-40B4-BE49-F238E27FC236}">
                <a16:creationId xmlns:a16="http://schemas.microsoft.com/office/drawing/2014/main" id="{B28B529D-238A-191E-1F1E-0FF0175A1B6E}"/>
              </a:ext>
            </a:extLst>
          </p:cNvPr>
          <p:cNvPicPr>
            <a:picLocks noChangeAspect="1"/>
          </p:cNvPicPr>
          <p:nvPr/>
        </p:nvPicPr>
        <p:blipFill rotWithShape="1">
          <a:blip r:embed="rId4"/>
          <a:srcRect l="4160"/>
          <a:stretch/>
        </p:blipFill>
        <p:spPr>
          <a:xfrm>
            <a:off x="5857875" y="2291463"/>
            <a:ext cx="1214771" cy="1538402"/>
          </a:xfrm>
          <a:prstGeom prst="rect">
            <a:avLst/>
          </a:prstGeom>
        </p:spPr>
      </p:pic>
      <p:sp>
        <p:nvSpPr>
          <p:cNvPr id="10" name="Rectangle 9">
            <a:extLst>
              <a:ext uri="{FF2B5EF4-FFF2-40B4-BE49-F238E27FC236}">
                <a16:creationId xmlns:a16="http://schemas.microsoft.com/office/drawing/2014/main" id="{317D6E45-4455-376C-E574-2108AE9CD25D}"/>
              </a:ext>
            </a:extLst>
          </p:cNvPr>
          <p:cNvSpPr/>
          <p:nvPr/>
        </p:nvSpPr>
        <p:spPr>
          <a:xfrm>
            <a:off x="3028950" y="1587465"/>
            <a:ext cx="838200" cy="288960"/>
          </a:xfrm>
          <a:prstGeom prst="rect">
            <a:avLst/>
          </a:prstGeom>
          <a:noFill/>
          <a:ln w="28575">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Arrow Connector 11">
            <a:extLst>
              <a:ext uri="{FF2B5EF4-FFF2-40B4-BE49-F238E27FC236}">
                <a16:creationId xmlns:a16="http://schemas.microsoft.com/office/drawing/2014/main" id="{3497D783-F8A3-8A39-1DE2-C5AD55EB5C9F}"/>
              </a:ext>
            </a:extLst>
          </p:cNvPr>
          <p:cNvCxnSpPr>
            <a:cxnSpLocks/>
          </p:cNvCxnSpPr>
          <p:nvPr/>
        </p:nvCxnSpPr>
        <p:spPr>
          <a:xfrm flipH="1">
            <a:off x="3867150" y="1582702"/>
            <a:ext cx="1428750" cy="106617"/>
          </a:xfrm>
          <a:prstGeom prst="straightConnector1">
            <a:avLst/>
          </a:prstGeom>
          <a:ln w="28575">
            <a:tailEnd type="triangle"/>
          </a:ln>
        </p:spPr>
        <p:style>
          <a:lnRef idx="2">
            <a:schemeClr val="accent2"/>
          </a:lnRef>
          <a:fillRef idx="0">
            <a:schemeClr val="accent2"/>
          </a:fillRef>
          <a:effectRef idx="1">
            <a:schemeClr val="accent2"/>
          </a:effectRef>
          <a:fontRef idx="minor">
            <a:schemeClr val="tx1"/>
          </a:fontRef>
        </p:style>
      </p:cxnSp>
      <p:sp>
        <p:nvSpPr>
          <p:cNvPr id="13" name="TextBox 12">
            <a:extLst>
              <a:ext uri="{FF2B5EF4-FFF2-40B4-BE49-F238E27FC236}">
                <a16:creationId xmlns:a16="http://schemas.microsoft.com/office/drawing/2014/main" id="{5CB36E59-C24B-EEB6-5812-72244E342AAF}"/>
              </a:ext>
            </a:extLst>
          </p:cNvPr>
          <p:cNvSpPr txBox="1"/>
          <p:nvPr/>
        </p:nvSpPr>
        <p:spPr>
          <a:xfrm>
            <a:off x="5295900" y="1408779"/>
            <a:ext cx="2266950" cy="646331"/>
          </a:xfrm>
          <a:prstGeom prst="rect">
            <a:avLst/>
          </a:prstGeom>
          <a:ln w="28575"/>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a:t>Click the product selector drop down </a:t>
            </a:r>
          </a:p>
        </p:txBody>
      </p:sp>
      <p:sp>
        <p:nvSpPr>
          <p:cNvPr id="40" name="Rectangle 39">
            <a:extLst>
              <a:ext uri="{FF2B5EF4-FFF2-40B4-BE49-F238E27FC236}">
                <a16:creationId xmlns:a16="http://schemas.microsoft.com/office/drawing/2014/main" id="{6E59C152-505B-F760-2DF3-8593EE8E4073}"/>
              </a:ext>
            </a:extLst>
          </p:cNvPr>
          <p:cNvSpPr/>
          <p:nvPr/>
        </p:nvSpPr>
        <p:spPr>
          <a:xfrm>
            <a:off x="5857875" y="3181350"/>
            <a:ext cx="1195721" cy="247650"/>
          </a:xfrm>
          <a:prstGeom prst="rect">
            <a:avLst/>
          </a:prstGeom>
          <a:noFill/>
          <a:ln w="28575">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CA23472A-83CA-547C-F5B5-ED163519A701}"/>
              </a:ext>
            </a:extLst>
          </p:cNvPr>
          <p:cNvSpPr txBox="1"/>
          <p:nvPr/>
        </p:nvSpPr>
        <p:spPr>
          <a:xfrm>
            <a:off x="7053596" y="3120509"/>
            <a:ext cx="2676525" cy="369332"/>
          </a:xfrm>
          <a:prstGeom prst="rect">
            <a:avLst/>
          </a:prstGeom>
          <a:noFill/>
        </p:spPr>
        <p:txBody>
          <a:bodyPr wrap="square" rtlCol="0">
            <a:spAutoFit/>
          </a:bodyPr>
          <a:lstStyle/>
          <a:p>
            <a:r>
              <a:rPr lang="en-US" dirty="0"/>
              <a:t>Select Human Ethics</a:t>
            </a:r>
          </a:p>
        </p:txBody>
      </p:sp>
      <p:sp>
        <p:nvSpPr>
          <p:cNvPr id="44" name="TextBox 43">
            <a:extLst>
              <a:ext uri="{FF2B5EF4-FFF2-40B4-BE49-F238E27FC236}">
                <a16:creationId xmlns:a16="http://schemas.microsoft.com/office/drawing/2014/main" id="{4AF09653-B0AD-984B-3107-3E274057E65E}"/>
              </a:ext>
            </a:extLst>
          </p:cNvPr>
          <p:cNvSpPr txBox="1"/>
          <p:nvPr/>
        </p:nvSpPr>
        <p:spPr>
          <a:xfrm>
            <a:off x="1200150" y="4467225"/>
            <a:ext cx="9829800" cy="1200329"/>
          </a:xfrm>
          <a:prstGeom prst="rect">
            <a:avLst/>
          </a:prstGeom>
          <a:noFill/>
        </p:spPr>
        <p:txBody>
          <a:bodyPr wrap="square" rtlCol="0">
            <a:spAutoFit/>
          </a:bodyPr>
          <a:lstStyle/>
          <a:p>
            <a:pPr marL="285750" indent="-285750">
              <a:buFont typeface="Arial" panose="020B0604020202020204" pitchFamily="34" charset="0"/>
              <a:buChar char="•"/>
            </a:pPr>
            <a:r>
              <a:rPr lang="en-US" dirty="0"/>
              <a:t>This is the area of most confusion.</a:t>
            </a:r>
          </a:p>
          <a:p>
            <a:pPr marL="285750" indent="-285750">
              <a:buFont typeface="Arial" panose="020B0604020202020204" pitchFamily="34" charset="0"/>
              <a:buChar char="•"/>
            </a:pPr>
            <a:r>
              <a:rPr lang="en-US" dirty="0"/>
              <a:t>You must remember to use the product selector to access the Human Ethics page. </a:t>
            </a:r>
          </a:p>
          <a:p>
            <a:pPr marL="285750" indent="-285750">
              <a:buFont typeface="Arial" panose="020B0604020202020204" pitchFamily="34" charset="0"/>
              <a:buChar char="•"/>
            </a:pPr>
            <a:r>
              <a:rPr lang="en-US" dirty="0"/>
              <a:t>Without doing so, you will be unable to start submissions, access your history of submissions, see comments and modifications, or complete any meaningful task for the protocol submission process.</a:t>
            </a:r>
          </a:p>
        </p:txBody>
      </p:sp>
      <p:cxnSp>
        <p:nvCxnSpPr>
          <p:cNvPr id="47" name="Straight Arrow Connector 46">
            <a:extLst>
              <a:ext uri="{FF2B5EF4-FFF2-40B4-BE49-F238E27FC236}">
                <a16:creationId xmlns:a16="http://schemas.microsoft.com/office/drawing/2014/main" id="{6C87F7BE-CBF4-B340-1557-BC7D330871D8}"/>
              </a:ext>
            </a:extLst>
          </p:cNvPr>
          <p:cNvCxnSpPr/>
          <p:nvPr/>
        </p:nvCxnSpPr>
        <p:spPr>
          <a:xfrm>
            <a:off x="3867150" y="1876425"/>
            <a:ext cx="1938007" cy="1381125"/>
          </a:xfrm>
          <a:prstGeom prst="straightConnector1">
            <a:avLst/>
          </a:prstGeom>
          <a:ln w="28575">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8433421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09FC4-DB7F-8A97-5690-DCFCF2A7B3B8}"/>
              </a:ext>
            </a:extLst>
          </p:cNvPr>
          <p:cNvSpPr>
            <a:spLocks noGrp="1"/>
          </p:cNvSpPr>
          <p:nvPr>
            <p:ph type="title"/>
          </p:nvPr>
        </p:nvSpPr>
        <p:spPr/>
        <p:txBody>
          <a:bodyPr/>
          <a:lstStyle/>
          <a:p>
            <a:r>
              <a:rPr lang="en-US" b="1" dirty="0"/>
              <a:t>Role Selection</a:t>
            </a:r>
          </a:p>
        </p:txBody>
      </p:sp>
      <p:sp>
        <p:nvSpPr>
          <p:cNvPr id="3" name="Content Placeholder 2">
            <a:extLst>
              <a:ext uri="{FF2B5EF4-FFF2-40B4-BE49-F238E27FC236}">
                <a16:creationId xmlns:a16="http://schemas.microsoft.com/office/drawing/2014/main" id="{39DE4757-1A9F-E600-480C-8053D5802F5E}"/>
              </a:ext>
            </a:extLst>
          </p:cNvPr>
          <p:cNvSpPr>
            <a:spLocks noGrp="1"/>
          </p:cNvSpPr>
          <p:nvPr>
            <p:ph sz="half" idx="1"/>
          </p:nvPr>
        </p:nvSpPr>
        <p:spPr/>
        <p:txBody>
          <a:bodyPr>
            <a:normAutofit fontScale="85000" lnSpcReduction="20000"/>
          </a:bodyPr>
          <a:lstStyle/>
          <a:p>
            <a:pPr marL="0" indent="0">
              <a:buNone/>
            </a:pPr>
            <a:r>
              <a:rPr lang="en-US" dirty="0"/>
              <a:t>Ensure the Role drop down accurately reflects your role in this submission.</a:t>
            </a:r>
          </a:p>
          <a:p>
            <a:pPr marL="0" indent="0">
              <a:buNone/>
            </a:pPr>
            <a:r>
              <a:rPr lang="en-US" sz="2400" b="1" dirty="0"/>
              <a:t>Researcher</a:t>
            </a:r>
            <a:r>
              <a:rPr lang="en-US" sz="2400" dirty="0"/>
              <a:t>*indicates you are submitting a protocol to the IRB for review. IRB members will also utilize the Researcher tab for reviewing materials. </a:t>
            </a:r>
          </a:p>
          <a:p>
            <a:pPr marL="0" indent="0">
              <a:buNone/>
            </a:pPr>
            <a:r>
              <a:rPr lang="en-US" sz="2400" b="1" dirty="0"/>
              <a:t>Analyst</a:t>
            </a:r>
            <a:r>
              <a:rPr lang="en-US" sz="2400" dirty="0"/>
              <a:t> indicates you are IRB staff, such as the IRB Administrator. This role is also assigned to the Chair in the event of an administrator’s absence. </a:t>
            </a:r>
          </a:p>
          <a:p>
            <a:pPr marL="0" indent="0">
              <a:buNone/>
            </a:pPr>
            <a:r>
              <a:rPr lang="en-US" sz="2400" b="1" dirty="0"/>
              <a:t>Admin</a:t>
            </a:r>
            <a:r>
              <a:rPr lang="en-US" sz="2400" dirty="0"/>
              <a:t> indicates you are able to register new users, update templates, and update form contents. </a:t>
            </a:r>
          </a:p>
          <a:p>
            <a:pPr marL="0" indent="0">
              <a:buNone/>
            </a:pPr>
            <a:endParaRPr lang="en-US" dirty="0"/>
          </a:p>
          <a:p>
            <a:pPr marL="0" indent="0">
              <a:buNone/>
            </a:pPr>
            <a:r>
              <a:rPr lang="en-US" sz="2300" dirty="0"/>
              <a:t>*In most cases, this will be the only role assigned</a:t>
            </a:r>
          </a:p>
        </p:txBody>
      </p:sp>
      <p:pic>
        <p:nvPicPr>
          <p:cNvPr id="6" name="Picture 5">
            <a:extLst>
              <a:ext uri="{FF2B5EF4-FFF2-40B4-BE49-F238E27FC236}">
                <a16:creationId xmlns:a16="http://schemas.microsoft.com/office/drawing/2014/main" id="{774394D0-1724-DE10-ADFD-922A3A1794A0}"/>
              </a:ext>
            </a:extLst>
          </p:cNvPr>
          <p:cNvPicPr>
            <a:picLocks noChangeAspect="1"/>
          </p:cNvPicPr>
          <p:nvPr/>
        </p:nvPicPr>
        <p:blipFill>
          <a:blip r:embed="rId3"/>
          <a:stretch>
            <a:fillRect/>
          </a:stretch>
        </p:blipFill>
        <p:spPr>
          <a:xfrm>
            <a:off x="6841564" y="1027906"/>
            <a:ext cx="4216959" cy="1774825"/>
          </a:xfrm>
          <a:prstGeom prst="rect">
            <a:avLst/>
          </a:prstGeom>
        </p:spPr>
      </p:pic>
      <p:sp>
        <p:nvSpPr>
          <p:cNvPr id="7" name="Rectangle 6">
            <a:extLst>
              <a:ext uri="{FF2B5EF4-FFF2-40B4-BE49-F238E27FC236}">
                <a16:creationId xmlns:a16="http://schemas.microsoft.com/office/drawing/2014/main" id="{CD361CDC-5D2E-103B-32B3-BC04D9325A81}"/>
              </a:ext>
            </a:extLst>
          </p:cNvPr>
          <p:cNvSpPr/>
          <p:nvPr/>
        </p:nvSpPr>
        <p:spPr>
          <a:xfrm>
            <a:off x="7516795" y="1622427"/>
            <a:ext cx="236556" cy="292098"/>
          </a:xfrm>
          <a:prstGeom prst="rect">
            <a:avLst/>
          </a:prstGeom>
          <a:noFill/>
          <a:ln w="28575"/>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8" name="TextBox 7">
            <a:extLst>
              <a:ext uri="{FF2B5EF4-FFF2-40B4-BE49-F238E27FC236}">
                <a16:creationId xmlns:a16="http://schemas.microsoft.com/office/drawing/2014/main" id="{1DAB90F2-B27F-465F-706D-F86F88819AE1}"/>
              </a:ext>
            </a:extLst>
          </p:cNvPr>
          <p:cNvSpPr txBox="1"/>
          <p:nvPr/>
        </p:nvSpPr>
        <p:spPr>
          <a:xfrm>
            <a:off x="6755840" y="2952750"/>
            <a:ext cx="4216959" cy="2862322"/>
          </a:xfrm>
          <a:prstGeom prst="rect">
            <a:avLst/>
          </a:prstGeom>
          <a:noFill/>
        </p:spPr>
        <p:txBody>
          <a:bodyPr wrap="square" rtlCol="0">
            <a:spAutoFit/>
          </a:bodyPr>
          <a:lstStyle/>
          <a:p>
            <a:r>
              <a:rPr lang="en-US" sz="2000" dirty="0"/>
              <a:t>If you have multiple roles, the blue star icon indicates what role you will automatically sign into when you enter the Cayuse Human Ethics product.</a:t>
            </a:r>
          </a:p>
          <a:p>
            <a:endParaRPr lang="en-US" sz="2000" dirty="0"/>
          </a:p>
          <a:p>
            <a:r>
              <a:rPr lang="en-US" sz="2000" dirty="0"/>
              <a:t>Drop down menu is unavailable if you only have one role. </a:t>
            </a:r>
          </a:p>
          <a:p>
            <a:endParaRPr lang="en-US" sz="2000" dirty="0"/>
          </a:p>
          <a:p>
            <a:r>
              <a:rPr lang="en-US" sz="2000" dirty="0"/>
              <a:t> </a:t>
            </a:r>
          </a:p>
        </p:txBody>
      </p:sp>
    </p:spTree>
    <p:extLst>
      <p:ext uri="{BB962C8B-B14F-4D97-AF65-F5344CB8AC3E}">
        <p14:creationId xmlns:p14="http://schemas.microsoft.com/office/powerpoint/2010/main" val="40203044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7" name="Rectangle 56">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15D2D18-B236-46F3-113E-81BAD2EFFE5F}"/>
              </a:ext>
            </a:extLst>
          </p:cNvPr>
          <p:cNvSpPr>
            <a:spLocks noGrp="1"/>
          </p:cNvSpPr>
          <p:nvPr>
            <p:ph type="title"/>
          </p:nvPr>
        </p:nvSpPr>
        <p:spPr>
          <a:xfrm>
            <a:off x="684723" y="10034"/>
            <a:ext cx="7063721" cy="1159200"/>
          </a:xfrm>
        </p:spPr>
        <p:txBody>
          <a:bodyPr vert="horz" lIns="91440" tIns="45720" rIns="91440" bIns="45720" rtlCol="0" anchor="ctr">
            <a:normAutofit/>
          </a:bodyPr>
          <a:lstStyle/>
          <a:p>
            <a:pPr algn="ctr"/>
            <a:r>
              <a:rPr lang="en-US" b="1" kern="1200" dirty="0">
                <a:solidFill>
                  <a:srgbClr val="FFFFFF"/>
                </a:solidFill>
                <a:latin typeface="+mn-lt"/>
                <a:ea typeface="+mj-ea"/>
                <a:cs typeface="+mj-cs"/>
              </a:rPr>
              <a:t>Cayuse Dashboard</a:t>
            </a:r>
          </a:p>
        </p:txBody>
      </p:sp>
      <p:pic>
        <p:nvPicPr>
          <p:cNvPr id="8" name="Picture 7">
            <a:extLst>
              <a:ext uri="{FF2B5EF4-FFF2-40B4-BE49-F238E27FC236}">
                <a16:creationId xmlns:a16="http://schemas.microsoft.com/office/drawing/2014/main" id="{E6B2CEF5-B5BC-0A24-FF8E-5A6323C1E010}"/>
              </a:ext>
            </a:extLst>
          </p:cNvPr>
          <p:cNvPicPr>
            <a:picLocks noChangeAspect="1"/>
          </p:cNvPicPr>
          <p:nvPr/>
        </p:nvPicPr>
        <p:blipFill>
          <a:blip r:embed="rId3"/>
          <a:stretch>
            <a:fillRect/>
          </a:stretch>
        </p:blipFill>
        <p:spPr>
          <a:xfrm>
            <a:off x="39781" y="1169234"/>
            <a:ext cx="12112434" cy="5522582"/>
          </a:xfrm>
          <a:prstGeom prst="rect">
            <a:avLst/>
          </a:prstGeom>
        </p:spPr>
      </p:pic>
      <p:sp>
        <p:nvSpPr>
          <p:cNvPr id="6" name="TextBox 5">
            <a:extLst>
              <a:ext uri="{FF2B5EF4-FFF2-40B4-BE49-F238E27FC236}">
                <a16:creationId xmlns:a16="http://schemas.microsoft.com/office/drawing/2014/main" id="{2958FBD4-54E8-7192-56E2-C4483B8CD8E1}"/>
              </a:ext>
            </a:extLst>
          </p:cNvPr>
          <p:cNvSpPr txBox="1"/>
          <p:nvPr/>
        </p:nvSpPr>
        <p:spPr>
          <a:xfrm>
            <a:off x="4504548" y="1828801"/>
            <a:ext cx="5305223" cy="3981450"/>
          </a:xfrm>
          <a:prstGeom prst="rect">
            <a:avLst/>
          </a:prstGeom>
        </p:spPr>
        <p:txBody>
          <a:bodyPr vert="horz" lIns="91440" tIns="45720" rIns="91440" bIns="45720" rtlCol="0" anchor="ctr">
            <a:normAutofit/>
          </a:bodyPr>
          <a:lstStyle/>
          <a:p>
            <a:pPr marL="285750" indent="-228600">
              <a:lnSpc>
                <a:spcPct val="90000"/>
              </a:lnSpc>
              <a:spcAft>
                <a:spcPts val="600"/>
              </a:spcAft>
              <a:buFont typeface="Arial" panose="020B0604020202020204" pitchFamily="34" charset="0"/>
              <a:buChar char="•"/>
            </a:pPr>
            <a:endParaRPr lang="en-US" sz="2000" dirty="0"/>
          </a:p>
        </p:txBody>
      </p:sp>
    </p:spTree>
    <p:extLst>
      <p:ext uri="{BB962C8B-B14F-4D97-AF65-F5344CB8AC3E}">
        <p14:creationId xmlns:p14="http://schemas.microsoft.com/office/powerpoint/2010/main" val="531982767"/>
      </p:ext>
    </p:extLst>
  </p:cSld>
  <p:clrMapOvr>
    <a:masterClrMapping/>
  </p:clrMapOvr>
</p:sld>
</file>

<file path=ppt/theme/theme1.xml><?xml version="1.0" encoding="utf-8"?>
<a:theme xmlns:a="http://schemas.openxmlformats.org/drawingml/2006/main" name="Office Theme">
  <a:themeElements>
    <a:clrScheme name="Custom 1">
      <a:dk1>
        <a:srgbClr val="002A5C"/>
      </a:dk1>
      <a:lt1>
        <a:sysClr val="window" lastClr="FFFFFF"/>
      </a:lt1>
      <a:dk2>
        <a:srgbClr val="162F33"/>
      </a:dk2>
      <a:lt2>
        <a:srgbClr val="005390"/>
      </a:lt2>
      <a:accent1>
        <a:srgbClr val="67BDFD"/>
      </a:accent1>
      <a:accent2>
        <a:srgbClr val="FFC423"/>
      </a:accent2>
      <a:accent3>
        <a:srgbClr val="002A5C"/>
      </a:accent3>
      <a:accent4>
        <a:srgbClr val="2582F3"/>
      </a:accent4>
      <a:accent5>
        <a:srgbClr val="FBA25E"/>
      </a:accent5>
      <a:accent6>
        <a:srgbClr val="A7A9AC"/>
      </a:accent6>
      <a:hlink>
        <a:srgbClr val="0070C0"/>
      </a:hlink>
      <a:folHlink>
        <a:srgbClr val="87758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11346</TotalTime>
  <Words>2182</Words>
  <Application>Microsoft Office PowerPoint</Application>
  <PresentationFormat>Widescreen</PresentationFormat>
  <Paragraphs>128</Paragraphs>
  <Slides>20</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Source Sans Pro Black</vt:lpstr>
      <vt:lpstr>Office Theme</vt:lpstr>
      <vt:lpstr>Getting Researchers Started with Cayuse Human Ethics</vt:lpstr>
      <vt:lpstr>What is Cayuse Human Ethics?</vt:lpstr>
      <vt:lpstr>PowerPoint Presentation</vt:lpstr>
      <vt:lpstr>Single Sign On</vt:lpstr>
      <vt:lpstr>URL : https://stockton.app.cayuse.com/ </vt:lpstr>
      <vt:lpstr>Cayuse Platform Home</vt:lpstr>
      <vt:lpstr>Selecting the Human Ethics Product</vt:lpstr>
      <vt:lpstr>Role Selection</vt:lpstr>
      <vt:lpstr>Cayuse Dashboard</vt:lpstr>
      <vt:lpstr>Dashboard Functionality</vt:lpstr>
      <vt:lpstr>Dashboard Functionality </vt:lpstr>
      <vt:lpstr>Select “+ New Study” to begin your submission. </vt:lpstr>
      <vt:lpstr>Creating a New Submission</vt:lpstr>
      <vt:lpstr>PowerPoint Presentation</vt:lpstr>
      <vt:lpstr>PowerPoint Presentation</vt:lpstr>
      <vt:lpstr>Initial Submission</vt:lpstr>
      <vt:lpstr>PowerPoint Presentation</vt:lpstr>
      <vt:lpstr>Find People Feature</vt:lpstr>
      <vt:lpstr>PowerPoint Presentation</vt:lpstr>
      <vt:lpstr>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Getting Started with Cayuse Human Ethics</dc:title>
  <dc:creator>Dileo, Britny</dc:creator>
  <cp:lastModifiedBy>Dileo, Britny</cp:lastModifiedBy>
  <cp:revision>2</cp:revision>
  <dcterms:created xsi:type="dcterms:W3CDTF">2023-07-21T13:45:32Z</dcterms:created>
  <dcterms:modified xsi:type="dcterms:W3CDTF">2024-07-02T17:39:31Z</dcterms:modified>
</cp:coreProperties>
</file>