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7"/>
  </p:notesMasterIdLst>
  <p:handoutMasterIdLst>
    <p:handoutMasterId r:id="rId28"/>
  </p:handoutMasterIdLst>
  <p:sldIdLst>
    <p:sldId id="259" r:id="rId2"/>
    <p:sldId id="286" r:id="rId3"/>
    <p:sldId id="319" r:id="rId4"/>
    <p:sldId id="321" r:id="rId5"/>
    <p:sldId id="311" r:id="rId6"/>
    <p:sldId id="333" r:id="rId7"/>
    <p:sldId id="313" r:id="rId8"/>
    <p:sldId id="314" r:id="rId9"/>
    <p:sldId id="343" r:id="rId10"/>
    <p:sldId id="344" r:id="rId11"/>
    <p:sldId id="323" r:id="rId12"/>
    <p:sldId id="324" r:id="rId13"/>
    <p:sldId id="327" r:id="rId14"/>
    <p:sldId id="330" r:id="rId15"/>
    <p:sldId id="334" r:id="rId16"/>
    <p:sldId id="335" r:id="rId17"/>
    <p:sldId id="338" r:id="rId18"/>
    <p:sldId id="339" r:id="rId19"/>
    <p:sldId id="341" r:id="rId20"/>
    <p:sldId id="340" r:id="rId21"/>
    <p:sldId id="342" r:id="rId22"/>
    <p:sldId id="329" r:id="rId23"/>
    <p:sldId id="336" r:id="rId24"/>
    <p:sldId id="318" r:id="rId25"/>
    <p:sldId id="30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38D92E-E10B-234D-B4BB-D7F40157FC72}">
          <p14:sldIdLst>
            <p14:sldId id="259"/>
            <p14:sldId id="286"/>
            <p14:sldId id="319"/>
            <p14:sldId id="321"/>
            <p14:sldId id="311"/>
            <p14:sldId id="333"/>
            <p14:sldId id="313"/>
            <p14:sldId id="314"/>
            <p14:sldId id="343"/>
            <p14:sldId id="344"/>
            <p14:sldId id="323"/>
            <p14:sldId id="324"/>
            <p14:sldId id="327"/>
            <p14:sldId id="330"/>
            <p14:sldId id="334"/>
            <p14:sldId id="335"/>
            <p14:sldId id="338"/>
            <p14:sldId id="339"/>
            <p14:sldId id="341"/>
            <p14:sldId id="340"/>
            <p14:sldId id="342"/>
            <p14:sldId id="329"/>
            <p14:sldId id="336"/>
            <p14:sldId id="318"/>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8F8"/>
    <a:srgbClr val="FCB50C"/>
    <a:srgbClr val="FCE8A0"/>
    <a:srgbClr val="510000"/>
    <a:srgbClr val="945200"/>
    <a:srgbClr val="FF00FF"/>
    <a:srgbClr val="FFFF00"/>
    <a:srgbClr val="800080"/>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5" autoAdjust="0"/>
    <p:restoredTop sz="99859" autoAdjust="0"/>
  </p:normalViewPr>
  <p:slideViewPr>
    <p:cSldViewPr>
      <p:cViewPr varScale="1">
        <p:scale>
          <a:sx n="165" d="100"/>
          <a:sy n="165" d="100"/>
        </p:scale>
        <p:origin x="992" y="19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60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Grants &amp; Contracts </a:t>
            </a:r>
          </a:p>
          <a:p>
            <a:pPr>
              <a:defRPr/>
            </a:pPr>
            <a:r>
              <a:rPr lang="en-US"/>
              <a:t>Awards by School for FY 2017</a:t>
            </a:r>
          </a:p>
        </c:rich>
      </c:tx>
      <c:layout>
        <c:manualLayout>
          <c:xMode val="edge"/>
          <c:yMode val="edge"/>
          <c:x val="0.0423185817050646"/>
          <c:y val="0.0336723919307338"/>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1-9BF2-4930-B624-83C14BEBC83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3-9BF2-4930-B624-83C14BEBC83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5-9BF2-4930-B624-83C14BEBC83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7-9BF2-4930-B624-83C14BEBC83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9-9BF2-4930-B624-83C14BEBC83D}"/>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B-9BF2-4930-B624-83C14BEBC83D}"/>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D-9BF2-4930-B624-83C14BEBC83D}"/>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F-9BF2-4930-B624-83C14BEBC83D}"/>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11-9BF2-4930-B624-83C14BEBC83D}"/>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13-9BF2-4930-B624-83C14BEBC83D}"/>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15-9BF2-4930-B624-83C14BEBC83D}"/>
              </c:ext>
            </c:extLst>
          </c:dPt>
          <c:dLbls>
            <c:dLbl>
              <c:idx val="8"/>
              <c:layout>
                <c:manualLayout>
                  <c:x val="-0.00163051667152717"/>
                  <c:y val="-0.0798455488920259"/>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1-9BF2-4930-B624-83C14BEBC83D}"/>
                </c:ext>
                <c:ext xmlns:c15="http://schemas.microsoft.com/office/drawing/2012/chart" uri="{CE6537A1-D6FC-4f65-9D91-7224C49458BB}">
                  <c15:layout/>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Sheet2!$D$4:$D$14</c:f>
              <c:strCache>
                <c:ptCount val="11"/>
                <c:pt idx="0">
                  <c:v>ARHU</c:v>
                </c:pt>
                <c:pt idx="1">
                  <c:v>BSNS</c:v>
                </c:pt>
                <c:pt idx="2">
                  <c:v>EDUC</c:v>
                </c:pt>
                <c:pt idx="3">
                  <c:v>HLTH</c:v>
                </c:pt>
                <c:pt idx="4">
                  <c:v>NAMS</c:v>
                </c:pt>
                <c:pt idx="5">
                  <c:v>SOBL</c:v>
                </c:pt>
                <c:pt idx="6">
                  <c:v>GENS</c:v>
                </c:pt>
                <c:pt idx="7">
                  <c:v>Grad/CE</c:v>
                </c:pt>
                <c:pt idx="8">
                  <c:v>Stud. Affairs</c:v>
                </c:pt>
                <c:pt idx="9">
                  <c:v>Provost</c:v>
                </c:pt>
                <c:pt idx="10">
                  <c:v>A&amp;F</c:v>
                </c:pt>
              </c:strCache>
            </c:strRef>
          </c:cat>
          <c:val>
            <c:numRef>
              <c:f>Sheet2!$E$4:$E$14</c:f>
              <c:numCache>
                <c:formatCode>"$"#,##0_);[Red]\("$"#,##0\)</c:formatCode>
                <c:ptCount val="11"/>
                <c:pt idx="0">
                  <c:v>484622.0</c:v>
                </c:pt>
                <c:pt idx="1">
                  <c:v>193519.0</c:v>
                </c:pt>
                <c:pt idx="2">
                  <c:v>876479.0</c:v>
                </c:pt>
                <c:pt idx="3">
                  <c:v>19625.0</c:v>
                </c:pt>
                <c:pt idx="4">
                  <c:v>2.021595E6</c:v>
                </c:pt>
                <c:pt idx="5">
                  <c:v>3.559603E6</c:v>
                </c:pt>
                <c:pt idx="6">
                  <c:v>5189.0</c:v>
                </c:pt>
                <c:pt idx="7">
                  <c:v>1.049632E6</c:v>
                </c:pt>
                <c:pt idx="8">
                  <c:v>30910.0</c:v>
                </c:pt>
                <c:pt idx="9">
                  <c:v>40000.0</c:v>
                </c:pt>
                <c:pt idx="10">
                  <c:v>5500.0</c:v>
                </c:pt>
              </c:numCache>
            </c:numRef>
          </c:val>
          <c:extLst xmlns:c16r2="http://schemas.microsoft.com/office/drawing/2015/06/chart">
            <c:ext xmlns:c16="http://schemas.microsoft.com/office/drawing/2014/chart" uri="{C3380CC4-5D6E-409C-BE32-E72D297353CC}">
              <c16:uniqueId val="{00000016-9BF2-4930-B624-83C14BEBC83D}"/>
            </c:ext>
          </c:extLst>
        </c:ser>
        <c:dLbls>
          <c:dLblPos val="bestFit"/>
          <c:showLegendKey val="0"/>
          <c:showVal val="1"/>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F15DE-42F4-46C2-8C0A-4B8AD72C5617}"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1E16BBCC-ADF3-416C-A834-F95B5902EFCF}">
      <dgm:prSet phldrT="[Text]"/>
      <dgm:spPr>
        <a:solidFill>
          <a:schemeClr val="tx1"/>
        </a:solidFill>
      </dgm:spPr>
      <dgm:t>
        <a:bodyPr/>
        <a:lstStyle/>
        <a:p>
          <a:r>
            <a:rPr lang="en-US" dirty="0" smtClean="0"/>
            <a:t>Gather the contract, budget, internal approvals</a:t>
          </a:r>
          <a:endParaRPr lang="en-US" dirty="0"/>
        </a:p>
      </dgm:t>
    </dgm:pt>
    <dgm:pt modelId="{9E5C1DC4-7487-45DA-A7DA-2F2775F1D4AD}" type="parTrans" cxnId="{8B518D9A-A733-43B0-8078-2631398E4796}">
      <dgm:prSet/>
      <dgm:spPr/>
      <dgm:t>
        <a:bodyPr/>
        <a:lstStyle/>
        <a:p>
          <a:endParaRPr lang="en-US"/>
        </a:p>
      </dgm:t>
    </dgm:pt>
    <dgm:pt modelId="{32FFF673-B681-4DD3-BA1E-76C073041BDF}" type="sibTrans" cxnId="{8B518D9A-A733-43B0-8078-2631398E4796}">
      <dgm:prSet/>
      <dgm:spPr/>
      <dgm:t>
        <a:bodyPr/>
        <a:lstStyle/>
        <a:p>
          <a:endParaRPr lang="en-US"/>
        </a:p>
      </dgm:t>
    </dgm:pt>
    <dgm:pt modelId="{56F69530-0D70-4387-A1E0-47A7EFDE9654}">
      <dgm:prSet phldrT="[Text]"/>
      <dgm:spPr>
        <a:solidFill>
          <a:schemeClr val="tx1"/>
        </a:solidFill>
      </dgm:spPr>
      <dgm:t>
        <a:bodyPr/>
        <a:lstStyle/>
        <a:p>
          <a:r>
            <a:rPr lang="en-US" dirty="0" smtClean="0"/>
            <a:t>Assign the fund number and determine the Banner Finance Access </a:t>
          </a:r>
          <a:endParaRPr lang="en-US" dirty="0"/>
        </a:p>
      </dgm:t>
    </dgm:pt>
    <dgm:pt modelId="{CC495A58-4E88-4425-B754-FA6339202DE3}" type="parTrans" cxnId="{907FB47C-3007-4A4F-B69F-BE209BE9BC05}">
      <dgm:prSet/>
      <dgm:spPr/>
      <dgm:t>
        <a:bodyPr/>
        <a:lstStyle/>
        <a:p>
          <a:endParaRPr lang="en-US"/>
        </a:p>
      </dgm:t>
    </dgm:pt>
    <dgm:pt modelId="{B8652728-F276-4AB9-B53D-563B71A3B21D}" type="sibTrans" cxnId="{907FB47C-3007-4A4F-B69F-BE209BE9BC05}">
      <dgm:prSet/>
      <dgm:spPr/>
      <dgm:t>
        <a:bodyPr/>
        <a:lstStyle/>
        <a:p>
          <a:endParaRPr lang="en-US"/>
        </a:p>
      </dgm:t>
    </dgm:pt>
    <dgm:pt modelId="{44D6C2F5-98C1-45EA-A0C4-81DDE1F4FDD1}">
      <dgm:prSet phldrT="[Text]"/>
      <dgm:spPr>
        <a:solidFill>
          <a:schemeClr val="tx1"/>
        </a:solidFill>
      </dgm:spPr>
      <dgm:t>
        <a:bodyPr/>
        <a:lstStyle/>
        <a:p>
          <a:r>
            <a:rPr lang="en-US" dirty="0" smtClean="0"/>
            <a:t>Prepare and circulate the cost share form for signatures</a:t>
          </a:r>
          <a:endParaRPr lang="en-US" dirty="0"/>
        </a:p>
      </dgm:t>
    </dgm:pt>
    <dgm:pt modelId="{414A2E14-12A4-441B-ACD0-2FF6DC8BA3C6}" type="parTrans" cxnId="{66F6F88E-5218-4ECC-A6D1-8619A67C83B0}">
      <dgm:prSet/>
      <dgm:spPr/>
      <dgm:t>
        <a:bodyPr/>
        <a:lstStyle/>
        <a:p>
          <a:endParaRPr lang="en-US"/>
        </a:p>
      </dgm:t>
    </dgm:pt>
    <dgm:pt modelId="{F51281EE-5208-448C-ADDD-FC375A81E7A8}" type="sibTrans" cxnId="{66F6F88E-5218-4ECC-A6D1-8619A67C83B0}">
      <dgm:prSet/>
      <dgm:spPr/>
      <dgm:t>
        <a:bodyPr/>
        <a:lstStyle/>
        <a:p>
          <a:endParaRPr lang="en-US"/>
        </a:p>
      </dgm:t>
    </dgm:pt>
    <dgm:pt modelId="{1F031963-C7A8-4036-BF50-AF4F39CD8299}">
      <dgm:prSet phldrT="[Text]"/>
      <dgm:spPr>
        <a:solidFill>
          <a:schemeClr val="tx1"/>
        </a:solidFill>
      </dgm:spPr>
      <dgm:t>
        <a:bodyPr/>
        <a:lstStyle/>
        <a:p>
          <a:r>
            <a:rPr lang="en-US" dirty="0" smtClean="0"/>
            <a:t>Send documents and setup instructions to Rebecca</a:t>
          </a:r>
          <a:endParaRPr lang="en-US" dirty="0"/>
        </a:p>
      </dgm:t>
    </dgm:pt>
    <dgm:pt modelId="{69DE63A5-ACB2-438F-ADD3-F44C4BB46FD2}" type="parTrans" cxnId="{33B38647-FC7D-44E6-9203-26F2E917BDFE}">
      <dgm:prSet/>
      <dgm:spPr/>
      <dgm:t>
        <a:bodyPr/>
        <a:lstStyle/>
        <a:p>
          <a:endParaRPr lang="en-US"/>
        </a:p>
      </dgm:t>
    </dgm:pt>
    <dgm:pt modelId="{EA8EBB87-F535-43C1-AFC1-5FAADAAAB7B2}" type="sibTrans" cxnId="{33B38647-FC7D-44E6-9203-26F2E917BDFE}">
      <dgm:prSet/>
      <dgm:spPr/>
      <dgm:t>
        <a:bodyPr/>
        <a:lstStyle/>
        <a:p>
          <a:endParaRPr lang="en-US"/>
        </a:p>
      </dgm:t>
    </dgm:pt>
    <dgm:pt modelId="{B1E44A50-332C-4A73-A855-2A2FA24B8520}">
      <dgm:prSet phldrT="[Text]"/>
      <dgm:spPr>
        <a:solidFill>
          <a:schemeClr val="tx1"/>
        </a:solidFill>
      </dgm:spPr>
      <dgm:t>
        <a:bodyPr/>
        <a:lstStyle/>
        <a:p>
          <a:r>
            <a:rPr lang="en-US" dirty="0" smtClean="0"/>
            <a:t>Determine </a:t>
          </a:r>
          <a:r>
            <a:rPr lang="en-US" dirty="0" err="1" smtClean="0"/>
            <a:t>subawards</a:t>
          </a:r>
          <a:r>
            <a:rPr lang="en-US" dirty="0" smtClean="0"/>
            <a:t> and discuss details with PI and ORSP </a:t>
          </a:r>
          <a:endParaRPr lang="en-US" dirty="0"/>
        </a:p>
      </dgm:t>
    </dgm:pt>
    <dgm:pt modelId="{17197620-76A7-472B-BAD2-C39D0FE58385}" type="parTrans" cxnId="{CB1259C5-77F0-4D28-8E0C-07792C99AF99}">
      <dgm:prSet/>
      <dgm:spPr/>
      <dgm:t>
        <a:bodyPr/>
        <a:lstStyle/>
        <a:p>
          <a:endParaRPr lang="en-US"/>
        </a:p>
      </dgm:t>
    </dgm:pt>
    <dgm:pt modelId="{EC30DD76-9257-48F9-86AC-05F885989552}" type="sibTrans" cxnId="{CB1259C5-77F0-4D28-8E0C-07792C99AF99}">
      <dgm:prSet/>
      <dgm:spPr/>
      <dgm:t>
        <a:bodyPr/>
        <a:lstStyle/>
        <a:p>
          <a:endParaRPr lang="en-US"/>
        </a:p>
      </dgm:t>
    </dgm:pt>
    <dgm:pt modelId="{4F49AE10-AD28-4395-B442-CC68FAF150B7}">
      <dgm:prSet phldrT="[Text]"/>
      <dgm:spPr>
        <a:solidFill>
          <a:schemeClr val="tx1"/>
        </a:solidFill>
      </dgm:spPr>
      <dgm:t>
        <a:bodyPr/>
        <a:lstStyle/>
        <a:p>
          <a:r>
            <a:rPr lang="en-US" dirty="0" smtClean="0"/>
            <a:t>Determine the need for course release and other adjustments </a:t>
          </a:r>
          <a:endParaRPr lang="en-US" dirty="0"/>
        </a:p>
      </dgm:t>
    </dgm:pt>
    <dgm:pt modelId="{FF7898B3-2D0C-4BB3-AB4A-B8F8F33B0953}" type="parTrans" cxnId="{0F82C498-3ABF-4B59-9118-A70CDA401B0C}">
      <dgm:prSet/>
      <dgm:spPr/>
      <dgm:t>
        <a:bodyPr/>
        <a:lstStyle/>
        <a:p>
          <a:endParaRPr lang="en-US"/>
        </a:p>
      </dgm:t>
    </dgm:pt>
    <dgm:pt modelId="{5DE7D990-5038-4A0B-B861-E4BDC9483191}" type="sibTrans" cxnId="{0F82C498-3ABF-4B59-9118-A70CDA401B0C}">
      <dgm:prSet/>
      <dgm:spPr/>
      <dgm:t>
        <a:bodyPr/>
        <a:lstStyle/>
        <a:p>
          <a:endParaRPr lang="en-US"/>
        </a:p>
      </dgm:t>
    </dgm:pt>
    <dgm:pt modelId="{94A3873F-F5E6-4672-9EE2-0359F2DEB296}" type="pres">
      <dgm:prSet presAssocID="{5AEF15DE-42F4-46C2-8C0A-4B8AD72C5617}" presName="linear" presStyleCnt="0">
        <dgm:presLayoutVars>
          <dgm:dir/>
          <dgm:animLvl val="lvl"/>
          <dgm:resizeHandles val="exact"/>
        </dgm:presLayoutVars>
      </dgm:prSet>
      <dgm:spPr/>
      <dgm:t>
        <a:bodyPr/>
        <a:lstStyle/>
        <a:p>
          <a:endParaRPr lang="en-US"/>
        </a:p>
      </dgm:t>
    </dgm:pt>
    <dgm:pt modelId="{694EA904-4667-4BAB-BCE1-80DA502F9E59}" type="pres">
      <dgm:prSet presAssocID="{1E16BBCC-ADF3-416C-A834-F95B5902EFCF}" presName="parentLin" presStyleCnt="0"/>
      <dgm:spPr/>
    </dgm:pt>
    <dgm:pt modelId="{1F8A5825-C2DD-4954-AB66-17C73751EF07}" type="pres">
      <dgm:prSet presAssocID="{1E16BBCC-ADF3-416C-A834-F95B5902EFCF}" presName="parentLeftMargin" presStyleLbl="node1" presStyleIdx="0" presStyleCnt="6"/>
      <dgm:spPr/>
      <dgm:t>
        <a:bodyPr/>
        <a:lstStyle/>
        <a:p>
          <a:endParaRPr lang="en-US"/>
        </a:p>
      </dgm:t>
    </dgm:pt>
    <dgm:pt modelId="{9EE17F50-FB4F-49B7-AB71-82DB4A19C50F}" type="pres">
      <dgm:prSet presAssocID="{1E16BBCC-ADF3-416C-A834-F95B5902EFCF}" presName="parentText" presStyleLbl="node1" presStyleIdx="0" presStyleCnt="6">
        <dgm:presLayoutVars>
          <dgm:chMax val="0"/>
          <dgm:bulletEnabled val="1"/>
        </dgm:presLayoutVars>
      </dgm:prSet>
      <dgm:spPr/>
      <dgm:t>
        <a:bodyPr/>
        <a:lstStyle/>
        <a:p>
          <a:endParaRPr lang="en-US"/>
        </a:p>
      </dgm:t>
    </dgm:pt>
    <dgm:pt modelId="{FF625B97-253C-43EB-A484-C58C4A26DE2B}" type="pres">
      <dgm:prSet presAssocID="{1E16BBCC-ADF3-416C-A834-F95B5902EFCF}" presName="negativeSpace" presStyleCnt="0"/>
      <dgm:spPr/>
    </dgm:pt>
    <dgm:pt modelId="{F49A1F8C-81BB-4A51-BBDC-CC64144D333D}" type="pres">
      <dgm:prSet presAssocID="{1E16BBCC-ADF3-416C-A834-F95B5902EFCF}" presName="childText" presStyleLbl="conFgAcc1" presStyleIdx="0" presStyleCnt="6">
        <dgm:presLayoutVars>
          <dgm:bulletEnabled val="1"/>
        </dgm:presLayoutVars>
      </dgm:prSet>
      <dgm:spPr/>
      <dgm:t>
        <a:bodyPr/>
        <a:lstStyle/>
        <a:p>
          <a:endParaRPr lang="en-US"/>
        </a:p>
      </dgm:t>
    </dgm:pt>
    <dgm:pt modelId="{AE7188A5-E1E1-4F60-9A56-9BBC3CE4AAAB}" type="pres">
      <dgm:prSet presAssocID="{32FFF673-B681-4DD3-BA1E-76C073041BDF}" presName="spaceBetweenRectangles" presStyleCnt="0"/>
      <dgm:spPr/>
    </dgm:pt>
    <dgm:pt modelId="{3AF5C18F-0FCC-4598-85BE-D49754A8BC3E}" type="pres">
      <dgm:prSet presAssocID="{56F69530-0D70-4387-A1E0-47A7EFDE9654}" presName="parentLin" presStyleCnt="0"/>
      <dgm:spPr/>
    </dgm:pt>
    <dgm:pt modelId="{DA6FED38-76C3-4E7A-BEBE-94EA445BBA4F}" type="pres">
      <dgm:prSet presAssocID="{56F69530-0D70-4387-A1E0-47A7EFDE9654}" presName="parentLeftMargin" presStyleLbl="node1" presStyleIdx="0" presStyleCnt="6"/>
      <dgm:spPr/>
      <dgm:t>
        <a:bodyPr/>
        <a:lstStyle/>
        <a:p>
          <a:endParaRPr lang="en-US"/>
        </a:p>
      </dgm:t>
    </dgm:pt>
    <dgm:pt modelId="{814DA61C-752C-4345-8C1B-6ABB5E6D9E29}" type="pres">
      <dgm:prSet presAssocID="{56F69530-0D70-4387-A1E0-47A7EFDE9654}" presName="parentText" presStyleLbl="node1" presStyleIdx="1" presStyleCnt="6">
        <dgm:presLayoutVars>
          <dgm:chMax val="0"/>
          <dgm:bulletEnabled val="1"/>
        </dgm:presLayoutVars>
      </dgm:prSet>
      <dgm:spPr/>
      <dgm:t>
        <a:bodyPr/>
        <a:lstStyle/>
        <a:p>
          <a:endParaRPr lang="en-US"/>
        </a:p>
      </dgm:t>
    </dgm:pt>
    <dgm:pt modelId="{0A7E6FCD-F52F-4F8E-8FEA-D9097FDA036D}" type="pres">
      <dgm:prSet presAssocID="{56F69530-0D70-4387-A1E0-47A7EFDE9654}" presName="negativeSpace" presStyleCnt="0"/>
      <dgm:spPr/>
    </dgm:pt>
    <dgm:pt modelId="{CF413B13-9FD2-4A8C-940F-CDAA1EAE73FD}" type="pres">
      <dgm:prSet presAssocID="{56F69530-0D70-4387-A1E0-47A7EFDE9654}" presName="childText" presStyleLbl="conFgAcc1" presStyleIdx="1" presStyleCnt="6">
        <dgm:presLayoutVars>
          <dgm:bulletEnabled val="1"/>
        </dgm:presLayoutVars>
      </dgm:prSet>
      <dgm:spPr/>
    </dgm:pt>
    <dgm:pt modelId="{22085FA4-2E7B-45B5-97C7-617F5AA6D329}" type="pres">
      <dgm:prSet presAssocID="{B8652728-F276-4AB9-B53D-563B71A3B21D}" presName="spaceBetweenRectangles" presStyleCnt="0"/>
      <dgm:spPr/>
    </dgm:pt>
    <dgm:pt modelId="{A2EC9F51-C0D2-4283-A297-7F66CE9DB4DD}" type="pres">
      <dgm:prSet presAssocID="{44D6C2F5-98C1-45EA-A0C4-81DDE1F4FDD1}" presName="parentLin" presStyleCnt="0"/>
      <dgm:spPr/>
    </dgm:pt>
    <dgm:pt modelId="{86398266-EED4-4832-9672-C8C618D353A7}" type="pres">
      <dgm:prSet presAssocID="{44D6C2F5-98C1-45EA-A0C4-81DDE1F4FDD1}" presName="parentLeftMargin" presStyleLbl="node1" presStyleIdx="1" presStyleCnt="6"/>
      <dgm:spPr/>
      <dgm:t>
        <a:bodyPr/>
        <a:lstStyle/>
        <a:p>
          <a:endParaRPr lang="en-US"/>
        </a:p>
      </dgm:t>
    </dgm:pt>
    <dgm:pt modelId="{5F77CDE9-A52C-434A-BBBE-87B05DFC9800}" type="pres">
      <dgm:prSet presAssocID="{44D6C2F5-98C1-45EA-A0C4-81DDE1F4FDD1}" presName="parentText" presStyleLbl="node1" presStyleIdx="2" presStyleCnt="6">
        <dgm:presLayoutVars>
          <dgm:chMax val="0"/>
          <dgm:bulletEnabled val="1"/>
        </dgm:presLayoutVars>
      </dgm:prSet>
      <dgm:spPr/>
      <dgm:t>
        <a:bodyPr/>
        <a:lstStyle/>
        <a:p>
          <a:endParaRPr lang="en-US"/>
        </a:p>
      </dgm:t>
    </dgm:pt>
    <dgm:pt modelId="{1756FA84-B6A3-4E09-B5FD-D485CDC741BA}" type="pres">
      <dgm:prSet presAssocID="{44D6C2F5-98C1-45EA-A0C4-81DDE1F4FDD1}" presName="negativeSpace" presStyleCnt="0"/>
      <dgm:spPr/>
    </dgm:pt>
    <dgm:pt modelId="{E9217F37-D5E9-42F5-9678-8ECBA0787F6D}" type="pres">
      <dgm:prSet presAssocID="{44D6C2F5-98C1-45EA-A0C4-81DDE1F4FDD1}" presName="childText" presStyleLbl="conFgAcc1" presStyleIdx="2" presStyleCnt="6">
        <dgm:presLayoutVars>
          <dgm:bulletEnabled val="1"/>
        </dgm:presLayoutVars>
      </dgm:prSet>
      <dgm:spPr/>
      <dgm:t>
        <a:bodyPr/>
        <a:lstStyle/>
        <a:p>
          <a:endParaRPr lang="en-US"/>
        </a:p>
      </dgm:t>
    </dgm:pt>
    <dgm:pt modelId="{B88E96A5-2077-4E68-B727-DA515F248FC0}" type="pres">
      <dgm:prSet presAssocID="{F51281EE-5208-448C-ADDD-FC375A81E7A8}" presName="spaceBetweenRectangles" presStyleCnt="0"/>
      <dgm:spPr/>
    </dgm:pt>
    <dgm:pt modelId="{1F467E01-7C5F-44DA-B70F-18FF5ED73C53}" type="pres">
      <dgm:prSet presAssocID="{1F031963-C7A8-4036-BF50-AF4F39CD8299}" presName="parentLin" presStyleCnt="0"/>
      <dgm:spPr/>
    </dgm:pt>
    <dgm:pt modelId="{E1CBC54C-BB9B-4EBD-A369-423E376DA0F6}" type="pres">
      <dgm:prSet presAssocID="{1F031963-C7A8-4036-BF50-AF4F39CD8299}" presName="parentLeftMargin" presStyleLbl="node1" presStyleIdx="2" presStyleCnt="6"/>
      <dgm:spPr/>
      <dgm:t>
        <a:bodyPr/>
        <a:lstStyle/>
        <a:p>
          <a:endParaRPr lang="en-US"/>
        </a:p>
      </dgm:t>
    </dgm:pt>
    <dgm:pt modelId="{9248E817-D776-4C9E-9D86-2026142E3EAC}" type="pres">
      <dgm:prSet presAssocID="{1F031963-C7A8-4036-BF50-AF4F39CD8299}" presName="parentText" presStyleLbl="node1" presStyleIdx="3" presStyleCnt="6">
        <dgm:presLayoutVars>
          <dgm:chMax val="0"/>
          <dgm:bulletEnabled val="1"/>
        </dgm:presLayoutVars>
      </dgm:prSet>
      <dgm:spPr/>
      <dgm:t>
        <a:bodyPr/>
        <a:lstStyle/>
        <a:p>
          <a:endParaRPr lang="en-US"/>
        </a:p>
      </dgm:t>
    </dgm:pt>
    <dgm:pt modelId="{F6B0AAE1-20DC-4F52-9026-381C891B0D10}" type="pres">
      <dgm:prSet presAssocID="{1F031963-C7A8-4036-BF50-AF4F39CD8299}" presName="negativeSpace" presStyleCnt="0"/>
      <dgm:spPr/>
    </dgm:pt>
    <dgm:pt modelId="{E1D45F63-737A-4209-AAA2-0870E75E6C7F}" type="pres">
      <dgm:prSet presAssocID="{1F031963-C7A8-4036-BF50-AF4F39CD8299}" presName="childText" presStyleLbl="conFgAcc1" presStyleIdx="3" presStyleCnt="6">
        <dgm:presLayoutVars>
          <dgm:bulletEnabled val="1"/>
        </dgm:presLayoutVars>
      </dgm:prSet>
      <dgm:spPr/>
    </dgm:pt>
    <dgm:pt modelId="{CEC4CE77-E2BA-4751-860A-8EE48B4C79F0}" type="pres">
      <dgm:prSet presAssocID="{EA8EBB87-F535-43C1-AFC1-5FAADAAAB7B2}" presName="spaceBetweenRectangles" presStyleCnt="0"/>
      <dgm:spPr/>
    </dgm:pt>
    <dgm:pt modelId="{431AFF30-0143-4B4B-9AC7-F561ABA59827}" type="pres">
      <dgm:prSet presAssocID="{B1E44A50-332C-4A73-A855-2A2FA24B8520}" presName="parentLin" presStyleCnt="0"/>
      <dgm:spPr/>
    </dgm:pt>
    <dgm:pt modelId="{A8B70186-234D-447C-88F1-41BE488AD4D6}" type="pres">
      <dgm:prSet presAssocID="{B1E44A50-332C-4A73-A855-2A2FA24B8520}" presName="parentLeftMargin" presStyleLbl="node1" presStyleIdx="3" presStyleCnt="6"/>
      <dgm:spPr/>
      <dgm:t>
        <a:bodyPr/>
        <a:lstStyle/>
        <a:p>
          <a:endParaRPr lang="en-US"/>
        </a:p>
      </dgm:t>
    </dgm:pt>
    <dgm:pt modelId="{51C4A651-8BB7-435D-888F-30B66B8A852C}" type="pres">
      <dgm:prSet presAssocID="{B1E44A50-332C-4A73-A855-2A2FA24B8520}" presName="parentText" presStyleLbl="node1" presStyleIdx="4" presStyleCnt="6">
        <dgm:presLayoutVars>
          <dgm:chMax val="0"/>
          <dgm:bulletEnabled val="1"/>
        </dgm:presLayoutVars>
      </dgm:prSet>
      <dgm:spPr/>
      <dgm:t>
        <a:bodyPr/>
        <a:lstStyle/>
        <a:p>
          <a:endParaRPr lang="en-US"/>
        </a:p>
      </dgm:t>
    </dgm:pt>
    <dgm:pt modelId="{7CCF93E3-D363-4DF7-8BC7-66773307E18B}" type="pres">
      <dgm:prSet presAssocID="{B1E44A50-332C-4A73-A855-2A2FA24B8520}" presName="negativeSpace" presStyleCnt="0"/>
      <dgm:spPr/>
    </dgm:pt>
    <dgm:pt modelId="{87EAD56B-3462-4322-A2B1-F174A2F7DCC4}" type="pres">
      <dgm:prSet presAssocID="{B1E44A50-332C-4A73-A855-2A2FA24B8520}" presName="childText" presStyleLbl="conFgAcc1" presStyleIdx="4" presStyleCnt="6">
        <dgm:presLayoutVars>
          <dgm:bulletEnabled val="1"/>
        </dgm:presLayoutVars>
      </dgm:prSet>
      <dgm:spPr/>
    </dgm:pt>
    <dgm:pt modelId="{F6A88928-E102-4B08-87A4-4064520615C3}" type="pres">
      <dgm:prSet presAssocID="{EC30DD76-9257-48F9-86AC-05F885989552}" presName="spaceBetweenRectangles" presStyleCnt="0"/>
      <dgm:spPr/>
    </dgm:pt>
    <dgm:pt modelId="{16AD0EC9-CBB6-4ABD-B950-E990FC3D1378}" type="pres">
      <dgm:prSet presAssocID="{4F49AE10-AD28-4395-B442-CC68FAF150B7}" presName="parentLin" presStyleCnt="0"/>
      <dgm:spPr/>
    </dgm:pt>
    <dgm:pt modelId="{41E524D7-3D23-4CFB-A2AF-7FB905DABBC1}" type="pres">
      <dgm:prSet presAssocID="{4F49AE10-AD28-4395-B442-CC68FAF150B7}" presName="parentLeftMargin" presStyleLbl="node1" presStyleIdx="4" presStyleCnt="6"/>
      <dgm:spPr/>
      <dgm:t>
        <a:bodyPr/>
        <a:lstStyle/>
        <a:p>
          <a:endParaRPr lang="en-US"/>
        </a:p>
      </dgm:t>
    </dgm:pt>
    <dgm:pt modelId="{DE812228-822F-4A92-92D7-AE17842CD424}" type="pres">
      <dgm:prSet presAssocID="{4F49AE10-AD28-4395-B442-CC68FAF150B7}" presName="parentText" presStyleLbl="node1" presStyleIdx="5" presStyleCnt="6">
        <dgm:presLayoutVars>
          <dgm:chMax val="0"/>
          <dgm:bulletEnabled val="1"/>
        </dgm:presLayoutVars>
      </dgm:prSet>
      <dgm:spPr/>
      <dgm:t>
        <a:bodyPr/>
        <a:lstStyle/>
        <a:p>
          <a:endParaRPr lang="en-US"/>
        </a:p>
      </dgm:t>
    </dgm:pt>
    <dgm:pt modelId="{482EA3D6-59AA-42E7-8897-62061C31EE0C}" type="pres">
      <dgm:prSet presAssocID="{4F49AE10-AD28-4395-B442-CC68FAF150B7}" presName="negativeSpace" presStyleCnt="0"/>
      <dgm:spPr/>
    </dgm:pt>
    <dgm:pt modelId="{546C6F8F-5AB3-404B-B9A8-5B113204775E}" type="pres">
      <dgm:prSet presAssocID="{4F49AE10-AD28-4395-B442-CC68FAF150B7}" presName="childText" presStyleLbl="conFgAcc1" presStyleIdx="5" presStyleCnt="6">
        <dgm:presLayoutVars>
          <dgm:bulletEnabled val="1"/>
        </dgm:presLayoutVars>
      </dgm:prSet>
      <dgm:spPr/>
    </dgm:pt>
  </dgm:ptLst>
  <dgm:cxnLst>
    <dgm:cxn modelId="{1D28F3B3-EF37-4C39-93B3-21B541DD4318}" type="presOf" srcId="{56F69530-0D70-4387-A1E0-47A7EFDE9654}" destId="{814DA61C-752C-4345-8C1B-6ABB5E6D9E29}" srcOrd="1" destOrd="0" presId="urn:microsoft.com/office/officeart/2005/8/layout/list1"/>
    <dgm:cxn modelId="{BF110822-443A-4C2D-9F10-F40D73F670F2}" type="presOf" srcId="{1F031963-C7A8-4036-BF50-AF4F39CD8299}" destId="{9248E817-D776-4C9E-9D86-2026142E3EAC}" srcOrd="1" destOrd="0" presId="urn:microsoft.com/office/officeart/2005/8/layout/list1"/>
    <dgm:cxn modelId="{CB1259C5-77F0-4D28-8E0C-07792C99AF99}" srcId="{5AEF15DE-42F4-46C2-8C0A-4B8AD72C5617}" destId="{B1E44A50-332C-4A73-A855-2A2FA24B8520}" srcOrd="4" destOrd="0" parTransId="{17197620-76A7-472B-BAD2-C39D0FE58385}" sibTransId="{EC30DD76-9257-48F9-86AC-05F885989552}"/>
    <dgm:cxn modelId="{7ACDBFEC-E773-4B8D-B79F-1B289703852C}" type="presOf" srcId="{56F69530-0D70-4387-A1E0-47A7EFDE9654}" destId="{DA6FED38-76C3-4E7A-BEBE-94EA445BBA4F}" srcOrd="0" destOrd="0" presId="urn:microsoft.com/office/officeart/2005/8/layout/list1"/>
    <dgm:cxn modelId="{DA627DAC-3DC0-4F91-93EC-705E192DF545}" type="presOf" srcId="{4F49AE10-AD28-4395-B442-CC68FAF150B7}" destId="{DE812228-822F-4A92-92D7-AE17842CD424}" srcOrd="1" destOrd="0" presId="urn:microsoft.com/office/officeart/2005/8/layout/list1"/>
    <dgm:cxn modelId="{81F22942-2459-4D2C-84FE-C529C1303416}" type="presOf" srcId="{4F49AE10-AD28-4395-B442-CC68FAF150B7}" destId="{41E524D7-3D23-4CFB-A2AF-7FB905DABBC1}" srcOrd="0" destOrd="0" presId="urn:microsoft.com/office/officeart/2005/8/layout/list1"/>
    <dgm:cxn modelId="{33B38647-FC7D-44E6-9203-26F2E917BDFE}" srcId="{5AEF15DE-42F4-46C2-8C0A-4B8AD72C5617}" destId="{1F031963-C7A8-4036-BF50-AF4F39CD8299}" srcOrd="3" destOrd="0" parTransId="{69DE63A5-ACB2-438F-ADD3-F44C4BB46FD2}" sibTransId="{EA8EBB87-F535-43C1-AFC1-5FAADAAAB7B2}"/>
    <dgm:cxn modelId="{A424FA2B-C3EC-41E3-9BAF-7967182D1EF7}" type="presOf" srcId="{5AEF15DE-42F4-46C2-8C0A-4B8AD72C5617}" destId="{94A3873F-F5E6-4672-9EE2-0359F2DEB296}" srcOrd="0" destOrd="0" presId="urn:microsoft.com/office/officeart/2005/8/layout/list1"/>
    <dgm:cxn modelId="{8B518D9A-A733-43B0-8078-2631398E4796}" srcId="{5AEF15DE-42F4-46C2-8C0A-4B8AD72C5617}" destId="{1E16BBCC-ADF3-416C-A834-F95B5902EFCF}" srcOrd="0" destOrd="0" parTransId="{9E5C1DC4-7487-45DA-A7DA-2F2775F1D4AD}" sibTransId="{32FFF673-B681-4DD3-BA1E-76C073041BDF}"/>
    <dgm:cxn modelId="{901B40D7-EA4A-4239-9616-55711781271F}" type="presOf" srcId="{B1E44A50-332C-4A73-A855-2A2FA24B8520}" destId="{A8B70186-234D-447C-88F1-41BE488AD4D6}" srcOrd="0" destOrd="0" presId="urn:microsoft.com/office/officeart/2005/8/layout/list1"/>
    <dgm:cxn modelId="{3CE7D302-57EF-4CC9-B6BC-434BB8D2BD32}" type="presOf" srcId="{44D6C2F5-98C1-45EA-A0C4-81DDE1F4FDD1}" destId="{86398266-EED4-4832-9672-C8C618D353A7}" srcOrd="0" destOrd="0" presId="urn:microsoft.com/office/officeart/2005/8/layout/list1"/>
    <dgm:cxn modelId="{0F82C498-3ABF-4B59-9118-A70CDA401B0C}" srcId="{5AEF15DE-42F4-46C2-8C0A-4B8AD72C5617}" destId="{4F49AE10-AD28-4395-B442-CC68FAF150B7}" srcOrd="5" destOrd="0" parTransId="{FF7898B3-2D0C-4BB3-AB4A-B8F8F33B0953}" sibTransId="{5DE7D990-5038-4A0B-B861-E4BDC9483191}"/>
    <dgm:cxn modelId="{907FB47C-3007-4A4F-B69F-BE209BE9BC05}" srcId="{5AEF15DE-42F4-46C2-8C0A-4B8AD72C5617}" destId="{56F69530-0D70-4387-A1E0-47A7EFDE9654}" srcOrd="1" destOrd="0" parTransId="{CC495A58-4E88-4425-B754-FA6339202DE3}" sibTransId="{B8652728-F276-4AB9-B53D-563B71A3B21D}"/>
    <dgm:cxn modelId="{86C408E2-1668-4BA9-9970-EFACC354CB1C}" type="presOf" srcId="{1E16BBCC-ADF3-416C-A834-F95B5902EFCF}" destId="{9EE17F50-FB4F-49B7-AB71-82DB4A19C50F}" srcOrd="1" destOrd="0" presId="urn:microsoft.com/office/officeart/2005/8/layout/list1"/>
    <dgm:cxn modelId="{4B63935C-B7A1-46D2-9FA0-986F9D8C79EB}" type="presOf" srcId="{44D6C2F5-98C1-45EA-A0C4-81DDE1F4FDD1}" destId="{5F77CDE9-A52C-434A-BBBE-87B05DFC9800}" srcOrd="1" destOrd="0" presId="urn:microsoft.com/office/officeart/2005/8/layout/list1"/>
    <dgm:cxn modelId="{1BD70764-F468-42D9-BA47-8D5207BE2351}" type="presOf" srcId="{B1E44A50-332C-4A73-A855-2A2FA24B8520}" destId="{51C4A651-8BB7-435D-888F-30B66B8A852C}" srcOrd="1" destOrd="0" presId="urn:microsoft.com/office/officeart/2005/8/layout/list1"/>
    <dgm:cxn modelId="{55FCEEBA-1A90-4D8E-8B09-F696BEEAF23C}" type="presOf" srcId="{1F031963-C7A8-4036-BF50-AF4F39CD8299}" destId="{E1CBC54C-BB9B-4EBD-A369-423E376DA0F6}" srcOrd="0" destOrd="0" presId="urn:microsoft.com/office/officeart/2005/8/layout/list1"/>
    <dgm:cxn modelId="{66F6F88E-5218-4ECC-A6D1-8619A67C83B0}" srcId="{5AEF15DE-42F4-46C2-8C0A-4B8AD72C5617}" destId="{44D6C2F5-98C1-45EA-A0C4-81DDE1F4FDD1}" srcOrd="2" destOrd="0" parTransId="{414A2E14-12A4-441B-ACD0-2FF6DC8BA3C6}" sibTransId="{F51281EE-5208-448C-ADDD-FC375A81E7A8}"/>
    <dgm:cxn modelId="{B5D73D4C-896E-457D-A761-6A3910A0D1A1}" type="presOf" srcId="{1E16BBCC-ADF3-416C-A834-F95B5902EFCF}" destId="{1F8A5825-C2DD-4954-AB66-17C73751EF07}" srcOrd="0" destOrd="0" presId="urn:microsoft.com/office/officeart/2005/8/layout/list1"/>
    <dgm:cxn modelId="{43682A55-57D0-48E7-BCC7-7B8981B1308B}" type="presParOf" srcId="{94A3873F-F5E6-4672-9EE2-0359F2DEB296}" destId="{694EA904-4667-4BAB-BCE1-80DA502F9E59}" srcOrd="0" destOrd="0" presId="urn:microsoft.com/office/officeart/2005/8/layout/list1"/>
    <dgm:cxn modelId="{700BAF15-FFFF-46D0-BBA1-0CC21617C994}" type="presParOf" srcId="{694EA904-4667-4BAB-BCE1-80DA502F9E59}" destId="{1F8A5825-C2DD-4954-AB66-17C73751EF07}" srcOrd="0" destOrd="0" presId="urn:microsoft.com/office/officeart/2005/8/layout/list1"/>
    <dgm:cxn modelId="{B71F8894-1450-4040-BE1B-AB9F486FF327}" type="presParOf" srcId="{694EA904-4667-4BAB-BCE1-80DA502F9E59}" destId="{9EE17F50-FB4F-49B7-AB71-82DB4A19C50F}" srcOrd="1" destOrd="0" presId="urn:microsoft.com/office/officeart/2005/8/layout/list1"/>
    <dgm:cxn modelId="{681B2129-CA73-4888-8A4E-B63C975BCDF1}" type="presParOf" srcId="{94A3873F-F5E6-4672-9EE2-0359F2DEB296}" destId="{FF625B97-253C-43EB-A484-C58C4A26DE2B}" srcOrd="1" destOrd="0" presId="urn:microsoft.com/office/officeart/2005/8/layout/list1"/>
    <dgm:cxn modelId="{66469A68-86C0-4872-BD46-F31EECFBEB41}" type="presParOf" srcId="{94A3873F-F5E6-4672-9EE2-0359F2DEB296}" destId="{F49A1F8C-81BB-4A51-BBDC-CC64144D333D}" srcOrd="2" destOrd="0" presId="urn:microsoft.com/office/officeart/2005/8/layout/list1"/>
    <dgm:cxn modelId="{E5DA169A-A188-4791-961B-F0F24E2D1306}" type="presParOf" srcId="{94A3873F-F5E6-4672-9EE2-0359F2DEB296}" destId="{AE7188A5-E1E1-4F60-9A56-9BBC3CE4AAAB}" srcOrd="3" destOrd="0" presId="urn:microsoft.com/office/officeart/2005/8/layout/list1"/>
    <dgm:cxn modelId="{C691DA9D-A49D-4333-BD74-5251FB420DAE}" type="presParOf" srcId="{94A3873F-F5E6-4672-9EE2-0359F2DEB296}" destId="{3AF5C18F-0FCC-4598-85BE-D49754A8BC3E}" srcOrd="4" destOrd="0" presId="urn:microsoft.com/office/officeart/2005/8/layout/list1"/>
    <dgm:cxn modelId="{FF3B4144-E42E-4DA5-BDED-ADF799E7D2B3}" type="presParOf" srcId="{3AF5C18F-0FCC-4598-85BE-D49754A8BC3E}" destId="{DA6FED38-76C3-4E7A-BEBE-94EA445BBA4F}" srcOrd="0" destOrd="0" presId="urn:microsoft.com/office/officeart/2005/8/layout/list1"/>
    <dgm:cxn modelId="{FA0EA53A-B7E4-434D-B128-D95313AC0C62}" type="presParOf" srcId="{3AF5C18F-0FCC-4598-85BE-D49754A8BC3E}" destId="{814DA61C-752C-4345-8C1B-6ABB5E6D9E29}" srcOrd="1" destOrd="0" presId="urn:microsoft.com/office/officeart/2005/8/layout/list1"/>
    <dgm:cxn modelId="{C8AA82FC-C7CA-41EB-A507-A33CF5DA9303}" type="presParOf" srcId="{94A3873F-F5E6-4672-9EE2-0359F2DEB296}" destId="{0A7E6FCD-F52F-4F8E-8FEA-D9097FDA036D}" srcOrd="5" destOrd="0" presId="urn:microsoft.com/office/officeart/2005/8/layout/list1"/>
    <dgm:cxn modelId="{1659C52D-B24C-4B20-B5AD-19A8D70E9EDB}" type="presParOf" srcId="{94A3873F-F5E6-4672-9EE2-0359F2DEB296}" destId="{CF413B13-9FD2-4A8C-940F-CDAA1EAE73FD}" srcOrd="6" destOrd="0" presId="urn:microsoft.com/office/officeart/2005/8/layout/list1"/>
    <dgm:cxn modelId="{0495E022-1146-41F2-8FBF-613E495AA136}" type="presParOf" srcId="{94A3873F-F5E6-4672-9EE2-0359F2DEB296}" destId="{22085FA4-2E7B-45B5-97C7-617F5AA6D329}" srcOrd="7" destOrd="0" presId="urn:microsoft.com/office/officeart/2005/8/layout/list1"/>
    <dgm:cxn modelId="{57BCB020-6FCC-44B8-BCDC-E59BBC6FF6B1}" type="presParOf" srcId="{94A3873F-F5E6-4672-9EE2-0359F2DEB296}" destId="{A2EC9F51-C0D2-4283-A297-7F66CE9DB4DD}" srcOrd="8" destOrd="0" presId="urn:microsoft.com/office/officeart/2005/8/layout/list1"/>
    <dgm:cxn modelId="{44873A6D-578B-439A-A0EB-ADFBFA6F9CDA}" type="presParOf" srcId="{A2EC9F51-C0D2-4283-A297-7F66CE9DB4DD}" destId="{86398266-EED4-4832-9672-C8C618D353A7}" srcOrd="0" destOrd="0" presId="urn:microsoft.com/office/officeart/2005/8/layout/list1"/>
    <dgm:cxn modelId="{9F95E146-08DD-47E2-8550-AEE8FD7B295D}" type="presParOf" srcId="{A2EC9F51-C0D2-4283-A297-7F66CE9DB4DD}" destId="{5F77CDE9-A52C-434A-BBBE-87B05DFC9800}" srcOrd="1" destOrd="0" presId="urn:microsoft.com/office/officeart/2005/8/layout/list1"/>
    <dgm:cxn modelId="{1C8B8CFE-C683-4FF0-B1E7-9FBE5D8A512B}" type="presParOf" srcId="{94A3873F-F5E6-4672-9EE2-0359F2DEB296}" destId="{1756FA84-B6A3-4E09-B5FD-D485CDC741BA}" srcOrd="9" destOrd="0" presId="urn:microsoft.com/office/officeart/2005/8/layout/list1"/>
    <dgm:cxn modelId="{08A3F1CA-62E1-40FE-B9EC-EA7007573D5C}" type="presParOf" srcId="{94A3873F-F5E6-4672-9EE2-0359F2DEB296}" destId="{E9217F37-D5E9-42F5-9678-8ECBA0787F6D}" srcOrd="10" destOrd="0" presId="urn:microsoft.com/office/officeart/2005/8/layout/list1"/>
    <dgm:cxn modelId="{2837F7FB-3020-4EC4-B914-8A3856D0C430}" type="presParOf" srcId="{94A3873F-F5E6-4672-9EE2-0359F2DEB296}" destId="{B88E96A5-2077-4E68-B727-DA515F248FC0}" srcOrd="11" destOrd="0" presId="urn:microsoft.com/office/officeart/2005/8/layout/list1"/>
    <dgm:cxn modelId="{287728E4-D288-47EA-9F45-C3164A986113}" type="presParOf" srcId="{94A3873F-F5E6-4672-9EE2-0359F2DEB296}" destId="{1F467E01-7C5F-44DA-B70F-18FF5ED73C53}" srcOrd="12" destOrd="0" presId="urn:microsoft.com/office/officeart/2005/8/layout/list1"/>
    <dgm:cxn modelId="{99975EC8-31D9-4D12-902E-359788CF7B6B}" type="presParOf" srcId="{1F467E01-7C5F-44DA-B70F-18FF5ED73C53}" destId="{E1CBC54C-BB9B-4EBD-A369-423E376DA0F6}" srcOrd="0" destOrd="0" presId="urn:microsoft.com/office/officeart/2005/8/layout/list1"/>
    <dgm:cxn modelId="{565CCDF1-47B3-4FB3-BB5B-8B4E0A376779}" type="presParOf" srcId="{1F467E01-7C5F-44DA-B70F-18FF5ED73C53}" destId="{9248E817-D776-4C9E-9D86-2026142E3EAC}" srcOrd="1" destOrd="0" presId="urn:microsoft.com/office/officeart/2005/8/layout/list1"/>
    <dgm:cxn modelId="{0ADCF9DC-3296-4B7D-92FC-7E6D1893D764}" type="presParOf" srcId="{94A3873F-F5E6-4672-9EE2-0359F2DEB296}" destId="{F6B0AAE1-20DC-4F52-9026-381C891B0D10}" srcOrd="13" destOrd="0" presId="urn:microsoft.com/office/officeart/2005/8/layout/list1"/>
    <dgm:cxn modelId="{1EB5C8D3-9097-43C8-826D-AF3C9FB47529}" type="presParOf" srcId="{94A3873F-F5E6-4672-9EE2-0359F2DEB296}" destId="{E1D45F63-737A-4209-AAA2-0870E75E6C7F}" srcOrd="14" destOrd="0" presId="urn:microsoft.com/office/officeart/2005/8/layout/list1"/>
    <dgm:cxn modelId="{6FF50971-0538-4835-B395-1DDCFD21855C}" type="presParOf" srcId="{94A3873F-F5E6-4672-9EE2-0359F2DEB296}" destId="{CEC4CE77-E2BA-4751-860A-8EE48B4C79F0}" srcOrd="15" destOrd="0" presId="urn:microsoft.com/office/officeart/2005/8/layout/list1"/>
    <dgm:cxn modelId="{C543F1F1-837E-4DDF-BB48-D5635143853B}" type="presParOf" srcId="{94A3873F-F5E6-4672-9EE2-0359F2DEB296}" destId="{431AFF30-0143-4B4B-9AC7-F561ABA59827}" srcOrd="16" destOrd="0" presId="urn:microsoft.com/office/officeart/2005/8/layout/list1"/>
    <dgm:cxn modelId="{20AC7F39-B27A-4628-BABA-88E4486D12AD}" type="presParOf" srcId="{431AFF30-0143-4B4B-9AC7-F561ABA59827}" destId="{A8B70186-234D-447C-88F1-41BE488AD4D6}" srcOrd="0" destOrd="0" presId="urn:microsoft.com/office/officeart/2005/8/layout/list1"/>
    <dgm:cxn modelId="{74C6A50D-6771-4B73-A6E4-691886446A10}" type="presParOf" srcId="{431AFF30-0143-4B4B-9AC7-F561ABA59827}" destId="{51C4A651-8BB7-435D-888F-30B66B8A852C}" srcOrd="1" destOrd="0" presId="urn:microsoft.com/office/officeart/2005/8/layout/list1"/>
    <dgm:cxn modelId="{B357CC01-66D4-406B-BD47-5C7DFA10EB2A}" type="presParOf" srcId="{94A3873F-F5E6-4672-9EE2-0359F2DEB296}" destId="{7CCF93E3-D363-4DF7-8BC7-66773307E18B}" srcOrd="17" destOrd="0" presId="urn:microsoft.com/office/officeart/2005/8/layout/list1"/>
    <dgm:cxn modelId="{2EA054BF-1C7A-485E-B0FC-FA263C257905}" type="presParOf" srcId="{94A3873F-F5E6-4672-9EE2-0359F2DEB296}" destId="{87EAD56B-3462-4322-A2B1-F174A2F7DCC4}" srcOrd="18" destOrd="0" presId="urn:microsoft.com/office/officeart/2005/8/layout/list1"/>
    <dgm:cxn modelId="{08CFCDC0-6AAF-43DA-928E-A6CD87C5118A}" type="presParOf" srcId="{94A3873F-F5E6-4672-9EE2-0359F2DEB296}" destId="{F6A88928-E102-4B08-87A4-4064520615C3}" srcOrd="19" destOrd="0" presId="urn:microsoft.com/office/officeart/2005/8/layout/list1"/>
    <dgm:cxn modelId="{BE127E63-1689-4574-B161-FA923C8908AF}" type="presParOf" srcId="{94A3873F-F5E6-4672-9EE2-0359F2DEB296}" destId="{16AD0EC9-CBB6-4ABD-B950-E990FC3D1378}" srcOrd="20" destOrd="0" presId="urn:microsoft.com/office/officeart/2005/8/layout/list1"/>
    <dgm:cxn modelId="{08A35A79-EE4F-4B67-B786-3E055339E435}" type="presParOf" srcId="{16AD0EC9-CBB6-4ABD-B950-E990FC3D1378}" destId="{41E524D7-3D23-4CFB-A2AF-7FB905DABBC1}" srcOrd="0" destOrd="0" presId="urn:microsoft.com/office/officeart/2005/8/layout/list1"/>
    <dgm:cxn modelId="{B4E74A6D-0B13-4EE7-991A-2D9FBEE10A46}" type="presParOf" srcId="{16AD0EC9-CBB6-4ABD-B950-E990FC3D1378}" destId="{DE812228-822F-4A92-92D7-AE17842CD424}" srcOrd="1" destOrd="0" presId="urn:microsoft.com/office/officeart/2005/8/layout/list1"/>
    <dgm:cxn modelId="{1A63C4C0-397B-4C3D-ABBC-EE99D2AB9D9C}" type="presParOf" srcId="{94A3873F-F5E6-4672-9EE2-0359F2DEB296}" destId="{482EA3D6-59AA-42E7-8897-62061C31EE0C}" srcOrd="21" destOrd="0" presId="urn:microsoft.com/office/officeart/2005/8/layout/list1"/>
    <dgm:cxn modelId="{0F9C2D40-0FD4-4663-8B37-CF1331080A68}" type="presParOf" srcId="{94A3873F-F5E6-4672-9EE2-0359F2DEB296}" destId="{546C6F8F-5AB3-404B-B9A8-5B113204775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EF15DE-42F4-46C2-8C0A-4B8AD72C5617}"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1E16BBCC-ADF3-416C-A834-F95B5902EFCF}">
      <dgm:prSet phldrT="[Text]" custT="1"/>
      <dgm:spPr>
        <a:solidFill>
          <a:schemeClr val="tx1"/>
        </a:solidFill>
      </dgm:spPr>
      <dgm:t>
        <a:bodyPr/>
        <a:lstStyle/>
        <a:p>
          <a:r>
            <a:rPr lang="en-US" sz="1400" dirty="0" smtClean="0"/>
            <a:t>Setup grant and cost share funds in Banner according to sent documents</a:t>
          </a:r>
          <a:endParaRPr lang="en-US" sz="1400" dirty="0"/>
        </a:p>
      </dgm:t>
    </dgm:pt>
    <dgm:pt modelId="{9E5C1DC4-7487-45DA-A7DA-2F2775F1D4AD}" type="parTrans" cxnId="{8B518D9A-A733-43B0-8078-2631398E4796}">
      <dgm:prSet/>
      <dgm:spPr/>
      <dgm:t>
        <a:bodyPr/>
        <a:lstStyle/>
        <a:p>
          <a:endParaRPr lang="en-US" sz="1400"/>
        </a:p>
      </dgm:t>
    </dgm:pt>
    <dgm:pt modelId="{32FFF673-B681-4DD3-BA1E-76C073041BDF}" type="sibTrans" cxnId="{8B518D9A-A733-43B0-8078-2631398E4796}">
      <dgm:prSet/>
      <dgm:spPr/>
      <dgm:t>
        <a:bodyPr/>
        <a:lstStyle/>
        <a:p>
          <a:endParaRPr lang="en-US" sz="1400"/>
        </a:p>
      </dgm:t>
    </dgm:pt>
    <dgm:pt modelId="{56F69530-0D70-4387-A1E0-47A7EFDE9654}">
      <dgm:prSet phldrT="[Text]" custT="1"/>
      <dgm:spPr>
        <a:solidFill>
          <a:schemeClr val="tx1"/>
        </a:solidFill>
      </dgm:spPr>
      <dgm:t>
        <a:bodyPr/>
        <a:lstStyle/>
        <a:p>
          <a:r>
            <a:rPr lang="en-US" sz="1400" dirty="0" smtClean="0"/>
            <a:t>Journal entry budget into the new fund and distribute in the categories</a:t>
          </a:r>
          <a:endParaRPr lang="en-US" sz="1400" dirty="0"/>
        </a:p>
      </dgm:t>
    </dgm:pt>
    <dgm:pt modelId="{CC495A58-4E88-4425-B754-FA6339202DE3}" type="parTrans" cxnId="{907FB47C-3007-4A4F-B69F-BE209BE9BC05}">
      <dgm:prSet/>
      <dgm:spPr/>
      <dgm:t>
        <a:bodyPr/>
        <a:lstStyle/>
        <a:p>
          <a:endParaRPr lang="en-US" sz="1400"/>
        </a:p>
      </dgm:t>
    </dgm:pt>
    <dgm:pt modelId="{B8652728-F276-4AB9-B53D-563B71A3B21D}" type="sibTrans" cxnId="{907FB47C-3007-4A4F-B69F-BE209BE9BC05}">
      <dgm:prSet/>
      <dgm:spPr/>
      <dgm:t>
        <a:bodyPr/>
        <a:lstStyle/>
        <a:p>
          <a:endParaRPr lang="en-US" sz="1400"/>
        </a:p>
      </dgm:t>
    </dgm:pt>
    <dgm:pt modelId="{44D6C2F5-98C1-45EA-A0C4-81DDE1F4FDD1}">
      <dgm:prSet phldrT="[Text]" custT="1"/>
      <dgm:spPr>
        <a:solidFill>
          <a:schemeClr val="tx1"/>
        </a:solidFill>
      </dgm:spPr>
      <dgm:t>
        <a:bodyPr/>
        <a:lstStyle/>
        <a:p>
          <a:r>
            <a:rPr lang="en-US" sz="1400" dirty="0" smtClean="0"/>
            <a:t>Create an award packet including data points sheet and award documents</a:t>
          </a:r>
          <a:endParaRPr lang="en-US" sz="1400" dirty="0"/>
        </a:p>
      </dgm:t>
    </dgm:pt>
    <dgm:pt modelId="{414A2E14-12A4-441B-ACD0-2FF6DC8BA3C6}" type="parTrans" cxnId="{66F6F88E-5218-4ECC-A6D1-8619A67C83B0}">
      <dgm:prSet/>
      <dgm:spPr/>
      <dgm:t>
        <a:bodyPr/>
        <a:lstStyle/>
        <a:p>
          <a:endParaRPr lang="en-US" sz="1400"/>
        </a:p>
      </dgm:t>
    </dgm:pt>
    <dgm:pt modelId="{F51281EE-5208-448C-ADDD-FC375A81E7A8}" type="sibTrans" cxnId="{66F6F88E-5218-4ECC-A6D1-8619A67C83B0}">
      <dgm:prSet/>
      <dgm:spPr/>
      <dgm:t>
        <a:bodyPr/>
        <a:lstStyle/>
        <a:p>
          <a:endParaRPr lang="en-US" sz="1400"/>
        </a:p>
      </dgm:t>
    </dgm:pt>
    <dgm:pt modelId="{1F031963-C7A8-4036-BF50-AF4F39CD8299}">
      <dgm:prSet phldrT="[Text]" custT="1"/>
      <dgm:spPr>
        <a:solidFill>
          <a:schemeClr val="tx1"/>
        </a:solidFill>
      </dgm:spPr>
      <dgm:t>
        <a:bodyPr/>
        <a:lstStyle/>
        <a:p>
          <a:r>
            <a:rPr lang="en-US" sz="1400" dirty="0" smtClean="0"/>
            <a:t>Send award packet to the PI, BUD, Joan, Lia and Tina</a:t>
          </a:r>
          <a:endParaRPr lang="en-US" sz="1400" dirty="0"/>
        </a:p>
      </dgm:t>
    </dgm:pt>
    <dgm:pt modelId="{69DE63A5-ACB2-438F-ADD3-F44C4BB46FD2}" type="parTrans" cxnId="{33B38647-FC7D-44E6-9203-26F2E917BDFE}">
      <dgm:prSet/>
      <dgm:spPr/>
      <dgm:t>
        <a:bodyPr/>
        <a:lstStyle/>
        <a:p>
          <a:endParaRPr lang="en-US" sz="1400"/>
        </a:p>
      </dgm:t>
    </dgm:pt>
    <dgm:pt modelId="{EA8EBB87-F535-43C1-AFC1-5FAADAAAB7B2}" type="sibTrans" cxnId="{33B38647-FC7D-44E6-9203-26F2E917BDFE}">
      <dgm:prSet/>
      <dgm:spPr/>
      <dgm:t>
        <a:bodyPr/>
        <a:lstStyle/>
        <a:p>
          <a:endParaRPr lang="en-US" sz="1400"/>
        </a:p>
      </dgm:t>
    </dgm:pt>
    <dgm:pt modelId="{B1E44A50-332C-4A73-A855-2A2FA24B8520}">
      <dgm:prSet phldrT="[Text]" custT="1"/>
      <dgm:spPr>
        <a:solidFill>
          <a:schemeClr val="tx1"/>
        </a:solidFill>
      </dgm:spPr>
      <dgm:t>
        <a:bodyPr/>
        <a:lstStyle/>
        <a:p>
          <a:r>
            <a:rPr lang="en-US" sz="1400" dirty="0" smtClean="0"/>
            <a:t>Request fund access for end users, viewers and approvers from M. Hughes</a:t>
          </a:r>
          <a:endParaRPr lang="en-US" sz="1400" dirty="0"/>
        </a:p>
      </dgm:t>
    </dgm:pt>
    <dgm:pt modelId="{17197620-76A7-472B-BAD2-C39D0FE58385}" type="parTrans" cxnId="{CB1259C5-77F0-4D28-8E0C-07792C99AF99}">
      <dgm:prSet/>
      <dgm:spPr/>
      <dgm:t>
        <a:bodyPr/>
        <a:lstStyle/>
        <a:p>
          <a:endParaRPr lang="en-US" sz="1400"/>
        </a:p>
      </dgm:t>
    </dgm:pt>
    <dgm:pt modelId="{EC30DD76-9257-48F9-86AC-05F885989552}" type="sibTrans" cxnId="{CB1259C5-77F0-4D28-8E0C-07792C99AF99}">
      <dgm:prSet/>
      <dgm:spPr/>
      <dgm:t>
        <a:bodyPr/>
        <a:lstStyle/>
        <a:p>
          <a:endParaRPr lang="en-US" sz="1400"/>
        </a:p>
      </dgm:t>
    </dgm:pt>
    <dgm:pt modelId="{5E6373FB-AAC3-4F02-9C9C-88AE521A2E2D}">
      <dgm:prSet phldrT="[Text]" custT="1"/>
      <dgm:spPr>
        <a:solidFill>
          <a:schemeClr val="tx1"/>
        </a:solidFill>
      </dgm:spPr>
      <dgm:t>
        <a:bodyPr/>
        <a:lstStyle/>
        <a:p>
          <a:r>
            <a:rPr lang="en-US" sz="1400" dirty="0" smtClean="0"/>
            <a:t>Organize a setup meeting with PI and BUD </a:t>
          </a:r>
          <a:endParaRPr lang="en-US" sz="1400" dirty="0"/>
        </a:p>
      </dgm:t>
    </dgm:pt>
    <dgm:pt modelId="{5EE2ED4C-A46C-4EE6-B49D-BCE5727F7413}" type="sibTrans" cxnId="{E0B89D46-D40C-46E6-A12B-25227BFA619F}">
      <dgm:prSet/>
      <dgm:spPr/>
      <dgm:t>
        <a:bodyPr/>
        <a:lstStyle/>
        <a:p>
          <a:endParaRPr lang="en-US" sz="1400"/>
        </a:p>
      </dgm:t>
    </dgm:pt>
    <dgm:pt modelId="{3D5CC3DC-EAC5-401F-A5F9-483B611E578B}" type="parTrans" cxnId="{E0B89D46-D40C-46E6-A12B-25227BFA619F}">
      <dgm:prSet/>
      <dgm:spPr/>
      <dgm:t>
        <a:bodyPr/>
        <a:lstStyle/>
        <a:p>
          <a:endParaRPr lang="en-US" sz="1400"/>
        </a:p>
      </dgm:t>
    </dgm:pt>
    <dgm:pt modelId="{94A3873F-F5E6-4672-9EE2-0359F2DEB296}" type="pres">
      <dgm:prSet presAssocID="{5AEF15DE-42F4-46C2-8C0A-4B8AD72C5617}" presName="linear" presStyleCnt="0">
        <dgm:presLayoutVars>
          <dgm:dir/>
          <dgm:animLvl val="lvl"/>
          <dgm:resizeHandles val="exact"/>
        </dgm:presLayoutVars>
      </dgm:prSet>
      <dgm:spPr/>
      <dgm:t>
        <a:bodyPr/>
        <a:lstStyle/>
        <a:p>
          <a:endParaRPr lang="en-US"/>
        </a:p>
      </dgm:t>
    </dgm:pt>
    <dgm:pt modelId="{694EA904-4667-4BAB-BCE1-80DA502F9E59}" type="pres">
      <dgm:prSet presAssocID="{1E16BBCC-ADF3-416C-A834-F95B5902EFCF}" presName="parentLin" presStyleCnt="0"/>
      <dgm:spPr/>
    </dgm:pt>
    <dgm:pt modelId="{1F8A5825-C2DD-4954-AB66-17C73751EF07}" type="pres">
      <dgm:prSet presAssocID="{1E16BBCC-ADF3-416C-A834-F95B5902EFCF}" presName="parentLeftMargin" presStyleLbl="node1" presStyleIdx="0" presStyleCnt="6"/>
      <dgm:spPr/>
      <dgm:t>
        <a:bodyPr/>
        <a:lstStyle/>
        <a:p>
          <a:endParaRPr lang="en-US"/>
        </a:p>
      </dgm:t>
    </dgm:pt>
    <dgm:pt modelId="{9EE17F50-FB4F-49B7-AB71-82DB4A19C50F}" type="pres">
      <dgm:prSet presAssocID="{1E16BBCC-ADF3-416C-A834-F95B5902EFCF}" presName="parentText" presStyleLbl="node1" presStyleIdx="0" presStyleCnt="6">
        <dgm:presLayoutVars>
          <dgm:chMax val="0"/>
          <dgm:bulletEnabled val="1"/>
        </dgm:presLayoutVars>
      </dgm:prSet>
      <dgm:spPr/>
      <dgm:t>
        <a:bodyPr/>
        <a:lstStyle/>
        <a:p>
          <a:endParaRPr lang="en-US"/>
        </a:p>
      </dgm:t>
    </dgm:pt>
    <dgm:pt modelId="{FF625B97-253C-43EB-A484-C58C4A26DE2B}" type="pres">
      <dgm:prSet presAssocID="{1E16BBCC-ADF3-416C-A834-F95B5902EFCF}" presName="negativeSpace" presStyleCnt="0"/>
      <dgm:spPr/>
    </dgm:pt>
    <dgm:pt modelId="{F49A1F8C-81BB-4A51-BBDC-CC64144D333D}" type="pres">
      <dgm:prSet presAssocID="{1E16BBCC-ADF3-416C-A834-F95B5902EFCF}" presName="childText" presStyleLbl="conFgAcc1" presStyleIdx="0" presStyleCnt="6">
        <dgm:presLayoutVars>
          <dgm:bulletEnabled val="1"/>
        </dgm:presLayoutVars>
      </dgm:prSet>
      <dgm:spPr/>
    </dgm:pt>
    <dgm:pt modelId="{AE7188A5-E1E1-4F60-9A56-9BBC3CE4AAAB}" type="pres">
      <dgm:prSet presAssocID="{32FFF673-B681-4DD3-BA1E-76C073041BDF}" presName="spaceBetweenRectangles" presStyleCnt="0"/>
      <dgm:spPr/>
    </dgm:pt>
    <dgm:pt modelId="{3AF5C18F-0FCC-4598-85BE-D49754A8BC3E}" type="pres">
      <dgm:prSet presAssocID="{56F69530-0D70-4387-A1E0-47A7EFDE9654}" presName="parentLin" presStyleCnt="0"/>
      <dgm:spPr/>
    </dgm:pt>
    <dgm:pt modelId="{DA6FED38-76C3-4E7A-BEBE-94EA445BBA4F}" type="pres">
      <dgm:prSet presAssocID="{56F69530-0D70-4387-A1E0-47A7EFDE9654}" presName="parentLeftMargin" presStyleLbl="node1" presStyleIdx="0" presStyleCnt="6"/>
      <dgm:spPr/>
      <dgm:t>
        <a:bodyPr/>
        <a:lstStyle/>
        <a:p>
          <a:endParaRPr lang="en-US"/>
        </a:p>
      </dgm:t>
    </dgm:pt>
    <dgm:pt modelId="{814DA61C-752C-4345-8C1B-6ABB5E6D9E29}" type="pres">
      <dgm:prSet presAssocID="{56F69530-0D70-4387-A1E0-47A7EFDE9654}" presName="parentText" presStyleLbl="node1" presStyleIdx="1" presStyleCnt="6">
        <dgm:presLayoutVars>
          <dgm:chMax val="0"/>
          <dgm:bulletEnabled val="1"/>
        </dgm:presLayoutVars>
      </dgm:prSet>
      <dgm:spPr/>
      <dgm:t>
        <a:bodyPr/>
        <a:lstStyle/>
        <a:p>
          <a:endParaRPr lang="en-US"/>
        </a:p>
      </dgm:t>
    </dgm:pt>
    <dgm:pt modelId="{0A7E6FCD-F52F-4F8E-8FEA-D9097FDA036D}" type="pres">
      <dgm:prSet presAssocID="{56F69530-0D70-4387-A1E0-47A7EFDE9654}" presName="negativeSpace" presStyleCnt="0"/>
      <dgm:spPr/>
    </dgm:pt>
    <dgm:pt modelId="{CF413B13-9FD2-4A8C-940F-CDAA1EAE73FD}" type="pres">
      <dgm:prSet presAssocID="{56F69530-0D70-4387-A1E0-47A7EFDE9654}" presName="childText" presStyleLbl="conFgAcc1" presStyleIdx="1" presStyleCnt="6">
        <dgm:presLayoutVars>
          <dgm:bulletEnabled val="1"/>
        </dgm:presLayoutVars>
      </dgm:prSet>
      <dgm:spPr/>
    </dgm:pt>
    <dgm:pt modelId="{22085FA4-2E7B-45B5-97C7-617F5AA6D329}" type="pres">
      <dgm:prSet presAssocID="{B8652728-F276-4AB9-B53D-563B71A3B21D}" presName="spaceBetweenRectangles" presStyleCnt="0"/>
      <dgm:spPr/>
    </dgm:pt>
    <dgm:pt modelId="{A2EC9F51-C0D2-4283-A297-7F66CE9DB4DD}" type="pres">
      <dgm:prSet presAssocID="{44D6C2F5-98C1-45EA-A0C4-81DDE1F4FDD1}" presName="parentLin" presStyleCnt="0"/>
      <dgm:spPr/>
    </dgm:pt>
    <dgm:pt modelId="{86398266-EED4-4832-9672-C8C618D353A7}" type="pres">
      <dgm:prSet presAssocID="{44D6C2F5-98C1-45EA-A0C4-81DDE1F4FDD1}" presName="parentLeftMargin" presStyleLbl="node1" presStyleIdx="1" presStyleCnt="6"/>
      <dgm:spPr/>
      <dgm:t>
        <a:bodyPr/>
        <a:lstStyle/>
        <a:p>
          <a:endParaRPr lang="en-US"/>
        </a:p>
      </dgm:t>
    </dgm:pt>
    <dgm:pt modelId="{5F77CDE9-A52C-434A-BBBE-87B05DFC9800}" type="pres">
      <dgm:prSet presAssocID="{44D6C2F5-98C1-45EA-A0C4-81DDE1F4FDD1}" presName="parentText" presStyleLbl="node1" presStyleIdx="2" presStyleCnt="6">
        <dgm:presLayoutVars>
          <dgm:chMax val="0"/>
          <dgm:bulletEnabled val="1"/>
        </dgm:presLayoutVars>
      </dgm:prSet>
      <dgm:spPr/>
      <dgm:t>
        <a:bodyPr/>
        <a:lstStyle/>
        <a:p>
          <a:endParaRPr lang="en-US"/>
        </a:p>
      </dgm:t>
    </dgm:pt>
    <dgm:pt modelId="{1756FA84-B6A3-4E09-B5FD-D485CDC741BA}" type="pres">
      <dgm:prSet presAssocID="{44D6C2F5-98C1-45EA-A0C4-81DDE1F4FDD1}" presName="negativeSpace" presStyleCnt="0"/>
      <dgm:spPr/>
    </dgm:pt>
    <dgm:pt modelId="{E9217F37-D5E9-42F5-9678-8ECBA0787F6D}" type="pres">
      <dgm:prSet presAssocID="{44D6C2F5-98C1-45EA-A0C4-81DDE1F4FDD1}" presName="childText" presStyleLbl="conFgAcc1" presStyleIdx="2" presStyleCnt="6">
        <dgm:presLayoutVars>
          <dgm:bulletEnabled val="1"/>
        </dgm:presLayoutVars>
      </dgm:prSet>
      <dgm:spPr/>
      <dgm:t>
        <a:bodyPr/>
        <a:lstStyle/>
        <a:p>
          <a:endParaRPr lang="en-US"/>
        </a:p>
      </dgm:t>
    </dgm:pt>
    <dgm:pt modelId="{B88E96A5-2077-4E68-B727-DA515F248FC0}" type="pres">
      <dgm:prSet presAssocID="{F51281EE-5208-448C-ADDD-FC375A81E7A8}" presName="spaceBetweenRectangles" presStyleCnt="0"/>
      <dgm:spPr/>
    </dgm:pt>
    <dgm:pt modelId="{1F467E01-7C5F-44DA-B70F-18FF5ED73C53}" type="pres">
      <dgm:prSet presAssocID="{1F031963-C7A8-4036-BF50-AF4F39CD8299}" presName="parentLin" presStyleCnt="0"/>
      <dgm:spPr/>
    </dgm:pt>
    <dgm:pt modelId="{E1CBC54C-BB9B-4EBD-A369-423E376DA0F6}" type="pres">
      <dgm:prSet presAssocID="{1F031963-C7A8-4036-BF50-AF4F39CD8299}" presName="parentLeftMargin" presStyleLbl="node1" presStyleIdx="2" presStyleCnt="6"/>
      <dgm:spPr/>
      <dgm:t>
        <a:bodyPr/>
        <a:lstStyle/>
        <a:p>
          <a:endParaRPr lang="en-US"/>
        </a:p>
      </dgm:t>
    </dgm:pt>
    <dgm:pt modelId="{9248E817-D776-4C9E-9D86-2026142E3EAC}" type="pres">
      <dgm:prSet presAssocID="{1F031963-C7A8-4036-BF50-AF4F39CD8299}" presName="parentText" presStyleLbl="node1" presStyleIdx="3" presStyleCnt="6">
        <dgm:presLayoutVars>
          <dgm:chMax val="0"/>
          <dgm:bulletEnabled val="1"/>
        </dgm:presLayoutVars>
      </dgm:prSet>
      <dgm:spPr/>
      <dgm:t>
        <a:bodyPr/>
        <a:lstStyle/>
        <a:p>
          <a:endParaRPr lang="en-US"/>
        </a:p>
      </dgm:t>
    </dgm:pt>
    <dgm:pt modelId="{F6B0AAE1-20DC-4F52-9026-381C891B0D10}" type="pres">
      <dgm:prSet presAssocID="{1F031963-C7A8-4036-BF50-AF4F39CD8299}" presName="negativeSpace" presStyleCnt="0"/>
      <dgm:spPr/>
    </dgm:pt>
    <dgm:pt modelId="{E1D45F63-737A-4209-AAA2-0870E75E6C7F}" type="pres">
      <dgm:prSet presAssocID="{1F031963-C7A8-4036-BF50-AF4F39CD8299}" presName="childText" presStyleLbl="conFgAcc1" presStyleIdx="3" presStyleCnt="6">
        <dgm:presLayoutVars>
          <dgm:bulletEnabled val="1"/>
        </dgm:presLayoutVars>
      </dgm:prSet>
      <dgm:spPr/>
    </dgm:pt>
    <dgm:pt modelId="{CEC4CE77-E2BA-4751-860A-8EE48B4C79F0}" type="pres">
      <dgm:prSet presAssocID="{EA8EBB87-F535-43C1-AFC1-5FAADAAAB7B2}" presName="spaceBetweenRectangles" presStyleCnt="0"/>
      <dgm:spPr/>
    </dgm:pt>
    <dgm:pt modelId="{431AFF30-0143-4B4B-9AC7-F561ABA59827}" type="pres">
      <dgm:prSet presAssocID="{B1E44A50-332C-4A73-A855-2A2FA24B8520}" presName="parentLin" presStyleCnt="0"/>
      <dgm:spPr/>
    </dgm:pt>
    <dgm:pt modelId="{A8B70186-234D-447C-88F1-41BE488AD4D6}" type="pres">
      <dgm:prSet presAssocID="{B1E44A50-332C-4A73-A855-2A2FA24B8520}" presName="parentLeftMargin" presStyleLbl="node1" presStyleIdx="3" presStyleCnt="6"/>
      <dgm:spPr/>
      <dgm:t>
        <a:bodyPr/>
        <a:lstStyle/>
        <a:p>
          <a:endParaRPr lang="en-US"/>
        </a:p>
      </dgm:t>
    </dgm:pt>
    <dgm:pt modelId="{51C4A651-8BB7-435D-888F-30B66B8A852C}" type="pres">
      <dgm:prSet presAssocID="{B1E44A50-332C-4A73-A855-2A2FA24B8520}" presName="parentText" presStyleLbl="node1" presStyleIdx="4" presStyleCnt="6">
        <dgm:presLayoutVars>
          <dgm:chMax val="0"/>
          <dgm:bulletEnabled val="1"/>
        </dgm:presLayoutVars>
      </dgm:prSet>
      <dgm:spPr/>
      <dgm:t>
        <a:bodyPr/>
        <a:lstStyle/>
        <a:p>
          <a:endParaRPr lang="en-US"/>
        </a:p>
      </dgm:t>
    </dgm:pt>
    <dgm:pt modelId="{7CCF93E3-D363-4DF7-8BC7-66773307E18B}" type="pres">
      <dgm:prSet presAssocID="{B1E44A50-332C-4A73-A855-2A2FA24B8520}" presName="negativeSpace" presStyleCnt="0"/>
      <dgm:spPr/>
    </dgm:pt>
    <dgm:pt modelId="{87EAD56B-3462-4322-A2B1-F174A2F7DCC4}" type="pres">
      <dgm:prSet presAssocID="{B1E44A50-332C-4A73-A855-2A2FA24B8520}" presName="childText" presStyleLbl="conFgAcc1" presStyleIdx="4" presStyleCnt="6">
        <dgm:presLayoutVars>
          <dgm:bulletEnabled val="1"/>
        </dgm:presLayoutVars>
      </dgm:prSet>
      <dgm:spPr/>
    </dgm:pt>
    <dgm:pt modelId="{F6A88928-E102-4B08-87A4-4064520615C3}" type="pres">
      <dgm:prSet presAssocID="{EC30DD76-9257-48F9-86AC-05F885989552}" presName="spaceBetweenRectangles" presStyleCnt="0"/>
      <dgm:spPr/>
    </dgm:pt>
    <dgm:pt modelId="{54751014-8C4E-4F9A-81FE-1E4F4854EDA7}" type="pres">
      <dgm:prSet presAssocID="{5E6373FB-AAC3-4F02-9C9C-88AE521A2E2D}" presName="parentLin" presStyleCnt="0"/>
      <dgm:spPr/>
    </dgm:pt>
    <dgm:pt modelId="{4E8F3B7A-F48A-4D7D-9417-1D0D33076901}" type="pres">
      <dgm:prSet presAssocID="{5E6373FB-AAC3-4F02-9C9C-88AE521A2E2D}" presName="parentLeftMargin" presStyleLbl="node1" presStyleIdx="4" presStyleCnt="6"/>
      <dgm:spPr/>
      <dgm:t>
        <a:bodyPr/>
        <a:lstStyle/>
        <a:p>
          <a:endParaRPr lang="en-US"/>
        </a:p>
      </dgm:t>
    </dgm:pt>
    <dgm:pt modelId="{4346270B-F908-41F4-9153-1524B3AC6299}" type="pres">
      <dgm:prSet presAssocID="{5E6373FB-AAC3-4F02-9C9C-88AE521A2E2D}" presName="parentText" presStyleLbl="node1" presStyleIdx="5" presStyleCnt="6">
        <dgm:presLayoutVars>
          <dgm:chMax val="0"/>
          <dgm:bulletEnabled val="1"/>
        </dgm:presLayoutVars>
      </dgm:prSet>
      <dgm:spPr/>
      <dgm:t>
        <a:bodyPr/>
        <a:lstStyle/>
        <a:p>
          <a:endParaRPr lang="en-US"/>
        </a:p>
      </dgm:t>
    </dgm:pt>
    <dgm:pt modelId="{99BA8E30-F100-4C94-8DC7-7BC0843F1AC0}" type="pres">
      <dgm:prSet presAssocID="{5E6373FB-AAC3-4F02-9C9C-88AE521A2E2D}" presName="negativeSpace" presStyleCnt="0"/>
      <dgm:spPr/>
    </dgm:pt>
    <dgm:pt modelId="{164C4723-28EA-4438-A4CB-80C928AEC61F}" type="pres">
      <dgm:prSet presAssocID="{5E6373FB-AAC3-4F02-9C9C-88AE521A2E2D}" presName="childText" presStyleLbl="conFgAcc1" presStyleIdx="5" presStyleCnt="6">
        <dgm:presLayoutVars>
          <dgm:bulletEnabled val="1"/>
        </dgm:presLayoutVars>
      </dgm:prSet>
      <dgm:spPr/>
    </dgm:pt>
  </dgm:ptLst>
  <dgm:cxnLst>
    <dgm:cxn modelId="{1D28F3B3-EF37-4C39-93B3-21B541DD4318}" type="presOf" srcId="{56F69530-0D70-4387-A1E0-47A7EFDE9654}" destId="{814DA61C-752C-4345-8C1B-6ABB5E6D9E29}" srcOrd="1" destOrd="0" presId="urn:microsoft.com/office/officeart/2005/8/layout/list1"/>
    <dgm:cxn modelId="{BF110822-443A-4C2D-9F10-F40D73F670F2}" type="presOf" srcId="{1F031963-C7A8-4036-BF50-AF4F39CD8299}" destId="{9248E817-D776-4C9E-9D86-2026142E3EAC}" srcOrd="1" destOrd="0" presId="urn:microsoft.com/office/officeart/2005/8/layout/list1"/>
    <dgm:cxn modelId="{CB1259C5-77F0-4D28-8E0C-07792C99AF99}" srcId="{5AEF15DE-42F4-46C2-8C0A-4B8AD72C5617}" destId="{B1E44A50-332C-4A73-A855-2A2FA24B8520}" srcOrd="4" destOrd="0" parTransId="{17197620-76A7-472B-BAD2-C39D0FE58385}" sibTransId="{EC30DD76-9257-48F9-86AC-05F885989552}"/>
    <dgm:cxn modelId="{7ACDBFEC-E773-4B8D-B79F-1B289703852C}" type="presOf" srcId="{56F69530-0D70-4387-A1E0-47A7EFDE9654}" destId="{DA6FED38-76C3-4E7A-BEBE-94EA445BBA4F}" srcOrd="0" destOrd="0" presId="urn:microsoft.com/office/officeart/2005/8/layout/list1"/>
    <dgm:cxn modelId="{33B38647-FC7D-44E6-9203-26F2E917BDFE}" srcId="{5AEF15DE-42F4-46C2-8C0A-4B8AD72C5617}" destId="{1F031963-C7A8-4036-BF50-AF4F39CD8299}" srcOrd="3" destOrd="0" parTransId="{69DE63A5-ACB2-438F-ADD3-F44C4BB46FD2}" sibTransId="{EA8EBB87-F535-43C1-AFC1-5FAADAAAB7B2}"/>
    <dgm:cxn modelId="{86039F29-F564-4EA0-9979-BDB39030AFED}" type="presOf" srcId="{5E6373FB-AAC3-4F02-9C9C-88AE521A2E2D}" destId="{4346270B-F908-41F4-9153-1524B3AC6299}" srcOrd="1" destOrd="0" presId="urn:microsoft.com/office/officeart/2005/8/layout/list1"/>
    <dgm:cxn modelId="{A424FA2B-C3EC-41E3-9BAF-7967182D1EF7}" type="presOf" srcId="{5AEF15DE-42F4-46C2-8C0A-4B8AD72C5617}" destId="{94A3873F-F5E6-4672-9EE2-0359F2DEB296}" srcOrd="0" destOrd="0" presId="urn:microsoft.com/office/officeart/2005/8/layout/list1"/>
    <dgm:cxn modelId="{8B518D9A-A733-43B0-8078-2631398E4796}" srcId="{5AEF15DE-42F4-46C2-8C0A-4B8AD72C5617}" destId="{1E16BBCC-ADF3-416C-A834-F95B5902EFCF}" srcOrd="0" destOrd="0" parTransId="{9E5C1DC4-7487-45DA-A7DA-2F2775F1D4AD}" sibTransId="{32FFF673-B681-4DD3-BA1E-76C073041BDF}"/>
    <dgm:cxn modelId="{901B40D7-EA4A-4239-9616-55711781271F}" type="presOf" srcId="{B1E44A50-332C-4A73-A855-2A2FA24B8520}" destId="{A8B70186-234D-447C-88F1-41BE488AD4D6}" srcOrd="0" destOrd="0" presId="urn:microsoft.com/office/officeart/2005/8/layout/list1"/>
    <dgm:cxn modelId="{3CE7D302-57EF-4CC9-B6BC-434BB8D2BD32}" type="presOf" srcId="{44D6C2F5-98C1-45EA-A0C4-81DDE1F4FDD1}" destId="{86398266-EED4-4832-9672-C8C618D353A7}" srcOrd="0" destOrd="0" presId="urn:microsoft.com/office/officeart/2005/8/layout/list1"/>
    <dgm:cxn modelId="{ACE7E076-FC56-48BB-A218-4869463EC49B}" type="presOf" srcId="{5E6373FB-AAC3-4F02-9C9C-88AE521A2E2D}" destId="{4E8F3B7A-F48A-4D7D-9417-1D0D33076901}" srcOrd="0" destOrd="0" presId="urn:microsoft.com/office/officeart/2005/8/layout/list1"/>
    <dgm:cxn modelId="{907FB47C-3007-4A4F-B69F-BE209BE9BC05}" srcId="{5AEF15DE-42F4-46C2-8C0A-4B8AD72C5617}" destId="{56F69530-0D70-4387-A1E0-47A7EFDE9654}" srcOrd="1" destOrd="0" parTransId="{CC495A58-4E88-4425-B754-FA6339202DE3}" sibTransId="{B8652728-F276-4AB9-B53D-563B71A3B21D}"/>
    <dgm:cxn modelId="{86C408E2-1668-4BA9-9970-EFACC354CB1C}" type="presOf" srcId="{1E16BBCC-ADF3-416C-A834-F95B5902EFCF}" destId="{9EE17F50-FB4F-49B7-AB71-82DB4A19C50F}" srcOrd="1" destOrd="0" presId="urn:microsoft.com/office/officeart/2005/8/layout/list1"/>
    <dgm:cxn modelId="{4B63935C-B7A1-46D2-9FA0-986F9D8C79EB}" type="presOf" srcId="{44D6C2F5-98C1-45EA-A0C4-81DDE1F4FDD1}" destId="{5F77CDE9-A52C-434A-BBBE-87B05DFC9800}" srcOrd="1" destOrd="0" presId="urn:microsoft.com/office/officeart/2005/8/layout/list1"/>
    <dgm:cxn modelId="{1BD70764-F468-42D9-BA47-8D5207BE2351}" type="presOf" srcId="{B1E44A50-332C-4A73-A855-2A2FA24B8520}" destId="{51C4A651-8BB7-435D-888F-30B66B8A852C}" srcOrd="1" destOrd="0" presId="urn:microsoft.com/office/officeart/2005/8/layout/list1"/>
    <dgm:cxn modelId="{E0B89D46-D40C-46E6-A12B-25227BFA619F}" srcId="{5AEF15DE-42F4-46C2-8C0A-4B8AD72C5617}" destId="{5E6373FB-AAC3-4F02-9C9C-88AE521A2E2D}" srcOrd="5" destOrd="0" parTransId="{3D5CC3DC-EAC5-401F-A5F9-483B611E578B}" sibTransId="{5EE2ED4C-A46C-4EE6-B49D-BCE5727F7413}"/>
    <dgm:cxn modelId="{55FCEEBA-1A90-4D8E-8B09-F696BEEAF23C}" type="presOf" srcId="{1F031963-C7A8-4036-BF50-AF4F39CD8299}" destId="{E1CBC54C-BB9B-4EBD-A369-423E376DA0F6}" srcOrd="0" destOrd="0" presId="urn:microsoft.com/office/officeart/2005/8/layout/list1"/>
    <dgm:cxn modelId="{66F6F88E-5218-4ECC-A6D1-8619A67C83B0}" srcId="{5AEF15DE-42F4-46C2-8C0A-4B8AD72C5617}" destId="{44D6C2F5-98C1-45EA-A0C4-81DDE1F4FDD1}" srcOrd="2" destOrd="0" parTransId="{414A2E14-12A4-441B-ACD0-2FF6DC8BA3C6}" sibTransId="{F51281EE-5208-448C-ADDD-FC375A81E7A8}"/>
    <dgm:cxn modelId="{B5D73D4C-896E-457D-A761-6A3910A0D1A1}" type="presOf" srcId="{1E16BBCC-ADF3-416C-A834-F95B5902EFCF}" destId="{1F8A5825-C2DD-4954-AB66-17C73751EF07}" srcOrd="0" destOrd="0" presId="urn:microsoft.com/office/officeart/2005/8/layout/list1"/>
    <dgm:cxn modelId="{43682A55-57D0-48E7-BCC7-7B8981B1308B}" type="presParOf" srcId="{94A3873F-F5E6-4672-9EE2-0359F2DEB296}" destId="{694EA904-4667-4BAB-BCE1-80DA502F9E59}" srcOrd="0" destOrd="0" presId="urn:microsoft.com/office/officeart/2005/8/layout/list1"/>
    <dgm:cxn modelId="{700BAF15-FFFF-46D0-BBA1-0CC21617C994}" type="presParOf" srcId="{694EA904-4667-4BAB-BCE1-80DA502F9E59}" destId="{1F8A5825-C2DD-4954-AB66-17C73751EF07}" srcOrd="0" destOrd="0" presId="urn:microsoft.com/office/officeart/2005/8/layout/list1"/>
    <dgm:cxn modelId="{B71F8894-1450-4040-BE1B-AB9F486FF327}" type="presParOf" srcId="{694EA904-4667-4BAB-BCE1-80DA502F9E59}" destId="{9EE17F50-FB4F-49B7-AB71-82DB4A19C50F}" srcOrd="1" destOrd="0" presId="urn:microsoft.com/office/officeart/2005/8/layout/list1"/>
    <dgm:cxn modelId="{681B2129-CA73-4888-8A4E-B63C975BCDF1}" type="presParOf" srcId="{94A3873F-F5E6-4672-9EE2-0359F2DEB296}" destId="{FF625B97-253C-43EB-A484-C58C4A26DE2B}" srcOrd="1" destOrd="0" presId="urn:microsoft.com/office/officeart/2005/8/layout/list1"/>
    <dgm:cxn modelId="{66469A68-86C0-4872-BD46-F31EECFBEB41}" type="presParOf" srcId="{94A3873F-F5E6-4672-9EE2-0359F2DEB296}" destId="{F49A1F8C-81BB-4A51-BBDC-CC64144D333D}" srcOrd="2" destOrd="0" presId="urn:microsoft.com/office/officeart/2005/8/layout/list1"/>
    <dgm:cxn modelId="{E5DA169A-A188-4791-961B-F0F24E2D1306}" type="presParOf" srcId="{94A3873F-F5E6-4672-9EE2-0359F2DEB296}" destId="{AE7188A5-E1E1-4F60-9A56-9BBC3CE4AAAB}" srcOrd="3" destOrd="0" presId="urn:microsoft.com/office/officeart/2005/8/layout/list1"/>
    <dgm:cxn modelId="{C691DA9D-A49D-4333-BD74-5251FB420DAE}" type="presParOf" srcId="{94A3873F-F5E6-4672-9EE2-0359F2DEB296}" destId="{3AF5C18F-0FCC-4598-85BE-D49754A8BC3E}" srcOrd="4" destOrd="0" presId="urn:microsoft.com/office/officeart/2005/8/layout/list1"/>
    <dgm:cxn modelId="{FF3B4144-E42E-4DA5-BDED-ADF799E7D2B3}" type="presParOf" srcId="{3AF5C18F-0FCC-4598-85BE-D49754A8BC3E}" destId="{DA6FED38-76C3-4E7A-BEBE-94EA445BBA4F}" srcOrd="0" destOrd="0" presId="urn:microsoft.com/office/officeart/2005/8/layout/list1"/>
    <dgm:cxn modelId="{FA0EA53A-B7E4-434D-B128-D95313AC0C62}" type="presParOf" srcId="{3AF5C18F-0FCC-4598-85BE-D49754A8BC3E}" destId="{814DA61C-752C-4345-8C1B-6ABB5E6D9E29}" srcOrd="1" destOrd="0" presId="urn:microsoft.com/office/officeart/2005/8/layout/list1"/>
    <dgm:cxn modelId="{C8AA82FC-C7CA-41EB-A507-A33CF5DA9303}" type="presParOf" srcId="{94A3873F-F5E6-4672-9EE2-0359F2DEB296}" destId="{0A7E6FCD-F52F-4F8E-8FEA-D9097FDA036D}" srcOrd="5" destOrd="0" presId="urn:microsoft.com/office/officeart/2005/8/layout/list1"/>
    <dgm:cxn modelId="{1659C52D-B24C-4B20-B5AD-19A8D70E9EDB}" type="presParOf" srcId="{94A3873F-F5E6-4672-9EE2-0359F2DEB296}" destId="{CF413B13-9FD2-4A8C-940F-CDAA1EAE73FD}" srcOrd="6" destOrd="0" presId="urn:microsoft.com/office/officeart/2005/8/layout/list1"/>
    <dgm:cxn modelId="{0495E022-1146-41F2-8FBF-613E495AA136}" type="presParOf" srcId="{94A3873F-F5E6-4672-9EE2-0359F2DEB296}" destId="{22085FA4-2E7B-45B5-97C7-617F5AA6D329}" srcOrd="7" destOrd="0" presId="urn:microsoft.com/office/officeart/2005/8/layout/list1"/>
    <dgm:cxn modelId="{57BCB020-6FCC-44B8-BCDC-E59BBC6FF6B1}" type="presParOf" srcId="{94A3873F-F5E6-4672-9EE2-0359F2DEB296}" destId="{A2EC9F51-C0D2-4283-A297-7F66CE9DB4DD}" srcOrd="8" destOrd="0" presId="urn:microsoft.com/office/officeart/2005/8/layout/list1"/>
    <dgm:cxn modelId="{44873A6D-578B-439A-A0EB-ADFBFA6F9CDA}" type="presParOf" srcId="{A2EC9F51-C0D2-4283-A297-7F66CE9DB4DD}" destId="{86398266-EED4-4832-9672-C8C618D353A7}" srcOrd="0" destOrd="0" presId="urn:microsoft.com/office/officeart/2005/8/layout/list1"/>
    <dgm:cxn modelId="{9F95E146-08DD-47E2-8550-AEE8FD7B295D}" type="presParOf" srcId="{A2EC9F51-C0D2-4283-A297-7F66CE9DB4DD}" destId="{5F77CDE9-A52C-434A-BBBE-87B05DFC9800}" srcOrd="1" destOrd="0" presId="urn:microsoft.com/office/officeart/2005/8/layout/list1"/>
    <dgm:cxn modelId="{1C8B8CFE-C683-4FF0-B1E7-9FBE5D8A512B}" type="presParOf" srcId="{94A3873F-F5E6-4672-9EE2-0359F2DEB296}" destId="{1756FA84-B6A3-4E09-B5FD-D485CDC741BA}" srcOrd="9" destOrd="0" presId="urn:microsoft.com/office/officeart/2005/8/layout/list1"/>
    <dgm:cxn modelId="{08A3F1CA-62E1-40FE-B9EC-EA7007573D5C}" type="presParOf" srcId="{94A3873F-F5E6-4672-9EE2-0359F2DEB296}" destId="{E9217F37-D5E9-42F5-9678-8ECBA0787F6D}" srcOrd="10" destOrd="0" presId="urn:microsoft.com/office/officeart/2005/8/layout/list1"/>
    <dgm:cxn modelId="{2837F7FB-3020-4EC4-B914-8A3856D0C430}" type="presParOf" srcId="{94A3873F-F5E6-4672-9EE2-0359F2DEB296}" destId="{B88E96A5-2077-4E68-B727-DA515F248FC0}" srcOrd="11" destOrd="0" presId="urn:microsoft.com/office/officeart/2005/8/layout/list1"/>
    <dgm:cxn modelId="{287728E4-D288-47EA-9F45-C3164A986113}" type="presParOf" srcId="{94A3873F-F5E6-4672-9EE2-0359F2DEB296}" destId="{1F467E01-7C5F-44DA-B70F-18FF5ED73C53}" srcOrd="12" destOrd="0" presId="urn:microsoft.com/office/officeart/2005/8/layout/list1"/>
    <dgm:cxn modelId="{99975EC8-31D9-4D12-902E-359788CF7B6B}" type="presParOf" srcId="{1F467E01-7C5F-44DA-B70F-18FF5ED73C53}" destId="{E1CBC54C-BB9B-4EBD-A369-423E376DA0F6}" srcOrd="0" destOrd="0" presId="urn:microsoft.com/office/officeart/2005/8/layout/list1"/>
    <dgm:cxn modelId="{565CCDF1-47B3-4FB3-BB5B-8B4E0A376779}" type="presParOf" srcId="{1F467E01-7C5F-44DA-B70F-18FF5ED73C53}" destId="{9248E817-D776-4C9E-9D86-2026142E3EAC}" srcOrd="1" destOrd="0" presId="urn:microsoft.com/office/officeart/2005/8/layout/list1"/>
    <dgm:cxn modelId="{0ADCF9DC-3296-4B7D-92FC-7E6D1893D764}" type="presParOf" srcId="{94A3873F-F5E6-4672-9EE2-0359F2DEB296}" destId="{F6B0AAE1-20DC-4F52-9026-381C891B0D10}" srcOrd="13" destOrd="0" presId="urn:microsoft.com/office/officeart/2005/8/layout/list1"/>
    <dgm:cxn modelId="{1EB5C8D3-9097-43C8-826D-AF3C9FB47529}" type="presParOf" srcId="{94A3873F-F5E6-4672-9EE2-0359F2DEB296}" destId="{E1D45F63-737A-4209-AAA2-0870E75E6C7F}" srcOrd="14" destOrd="0" presId="urn:microsoft.com/office/officeart/2005/8/layout/list1"/>
    <dgm:cxn modelId="{6FF50971-0538-4835-B395-1DDCFD21855C}" type="presParOf" srcId="{94A3873F-F5E6-4672-9EE2-0359F2DEB296}" destId="{CEC4CE77-E2BA-4751-860A-8EE48B4C79F0}" srcOrd="15" destOrd="0" presId="urn:microsoft.com/office/officeart/2005/8/layout/list1"/>
    <dgm:cxn modelId="{C543F1F1-837E-4DDF-BB48-D5635143853B}" type="presParOf" srcId="{94A3873F-F5E6-4672-9EE2-0359F2DEB296}" destId="{431AFF30-0143-4B4B-9AC7-F561ABA59827}" srcOrd="16" destOrd="0" presId="urn:microsoft.com/office/officeart/2005/8/layout/list1"/>
    <dgm:cxn modelId="{20AC7F39-B27A-4628-BABA-88E4486D12AD}" type="presParOf" srcId="{431AFF30-0143-4B4B-9AC7-F561ABA59827}" destId="{A8B70186-234D-447C-88F1-41BE488AD4D6}" srcOrd="0" destOrd="0" presId="urn:microsoft.com/office/officeart/2005/8/layout/list1"/>
    <dgm:cxn modelId="{74C6A50D-6771-4B73-A6E4-691886446A10}" type="presParOf" srcId="{431AFF30-0143-4B4B-9AC7-F561ABA59827}" destId="{51C4A651-8BB7-435D-888F-30B66B8A852C}" srcOrd="1" destOrd="0" presId="urn:microsoft.com/office/officeart/2005/8/layout/list1"/>
    <dgm:cxn modelId="{B357CC01-66D4-406B-BD47-5C7DFA10EB2A}" type="presParOf" srcId="{94A3873F-F5E6-4672-9EE2-0359F2DEB296}" destId="{7CCF93E3-D363-4DF7-8BC7-66773307E18B}" srcOrd="17" destOrd="0" presId="urn:microsoft.com/office/officeart/2005/8/layout/list1"/>
    <dgm:cxn modelId="{2EA054BF-1C7A-485E-B0FC-FA263C257905}" type="presParOf" srcId="{94A3873F-F5E6-4672-9EE2-0359F2DEB296}" destId="{87EAD56B-3462-4322-A2B1-F174A2F7DCC4}" srcOrd="18" destOrd="0" presId="urn:microsoft.com/office/officeart/2005/8/layout/list1"/>
    <dgm:cxn modelId="{88A1D6F1-CD24-42DC-BE08-3D6CFEF45D4C}" type="presParOf" srcId="{94A3873F-F5E6-4672-9EE2-0359F2DEB296}" destId="{F6A88928-E102-4B08-87A4-4064520615C3}" srcOrd="19" destOrd="0" presId="urn:microsoft.com/office/officeart/2005/8/layout/list1"/>
    <dgm:cxn modelId="{FEAD0A5F-12FD-488C-9F58-50345871EE7C}" type="presParOf" srcId="{94A3873F-F5E6-4672-9EE2-0359F2DEB296}" destId="{54751014-8C4E-4F9A-81FE-1E4F4854EDA7}" srcOrd="20" destOrd="0" presId="urn:microsoft.com/office/officeart/2005/8/layout/list1"/>
    <dgm:cxn modelId="{223A62E9-3612-4D74-A158-9BADD22CB199}" type="presParOf" srcId="{54751014-8C4E-4F9A-81FE-1E4F4854EDA7}" destId="{4E8F3B7A-F48A-4D7D-9417-1D0D33076901}" srcOrd="0" destOrd="0" presId="urn:microsoft.com/office/officeart/2005/8/layout/list1"/>
    <dgm:cxn modelId="{3EEA1C73-9875-4E86-B784-A9AD6465ED6C}" type="presParOf" srcId="{54751014-8C4E-4F9A-81FE-1E4F4854EDA7}" destId="{4346270B-F908-41F4-9153-1524B3AC6299}" srcOrd="1" destOrd="0" presId="urn:microsoft.com/office/officeart/2005/8/layout/list1"/>
    <dgm:cxn modelId="{DFA58D6D-18B9-4EB1-871B-008C92F9BFE6}" type="presParOf" srcId="{94A3873F-F5E6-4672-9EE2-0359F2DEB296}" destId="{99BA8E30-F100-4C94-8DC7-7BC0843F1AC0}" srcOrd="21" destOrd="0" presId="urn:microsoft.com/office/officeart/2005/8/layout/list1"/>
    <dgm:cxn modelId="{80B8A9EE-EF95-49ED-B99E-C4B126C4E214}" type="presParOf" srcId="{94A3873F-F5E6-4672-9EE2-0359F2DEB296}" destId="{164C4723-28EA-4438-A4CB-80C928AEC61F}"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8D5662-7DF8-417C-8055-D9334234939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49ABCE2-0B34-4784-914B-E7EB68FC7B7D}">
      <dgm:prSet phldrT="[Text]"/>
      <dgm:spPr>
        <a:solidFill>
          <a:srgbClr val="510000"/>
        </a:solidFill>
        <a:ln>
          <a:solidFill>
            <a:schemeClr val="tx1"/>
          </a:solidFill>
        </a:ln>
      </dgm:spPr>
      <dgm:t>
        <a:bodyPr/>
        <a:lstStyle/>
        <a:p>
          <a:r>
            <a:rPr lang="en-US" dirty="0" smtClean="0"/>
            <a:t>Joan: Request position # from Budget Office. Budget Office will e-mail position #s to Joan, PI, BUD</a:t>
          </a:r>
          <a:endParaRPr lang="en-US" dirty="0"/>
        </a:p>
      </dgm:t>
    </dgm:pt>
    <dgm:pt modelId="{CD47999D-B6A6-442B-ADF6-E9753F946272}" type="parTrans" cxnId="{D6404160-7821-469F-A262-36D0811BA6DB}">
      <dgm:prSet/>
      <dgm:spPr/>
      <dgm:t>
        <a:bodyPr/>
        <a:lstStyle/>
        <a:p>
          <a:endParaRPr lang="en-US"/>
        </a:p>
      </dgm:t>
    </dgm:pt>
    <dgm:pt modelId="{DFD18E6E-AD9B-4ECB-9943-984D2F8EE495}" type="sibTrans" cxnId="{D6404160-7821-469F-A262-36D0811BA6DB}">
      <dgm:prSet/>
      <dgm:spPr>
        <a:solidFill>
          <a:schemeClr val="tx1"/>
        </a:solidFill>
      </dgm:spPr>
      <dgm:t>
        <a:bodyPr/>
        <a:lstStyle/>
        <a:p>
          <a:endParaRPr lang="en-US"/>
        </a:p>
      </dgm:t>
    </dgm:pt>
    <dgm:pt modelId="{46640869-3CC3-4652-9BB5-188DF4DA0C00}">
      <dgm:prSet phldrT="[Text]"/>
      <dgm:spPr>
        <a:solidFill>
          <a:srgbClr val="510000"/>
        </a:solidFill>
        <a:ln>
          <a:solidFill>
            <a:schemeClr val="tx1"/>
          </a:solidFill>
        </a:ln>
      </dgm:spPr>
      <dgm:t>
        <a:bodyPr/>
        <a:lstStyle/>
        <a:p>
          <a:r>
            <a:rPr lang="en-US" dirty="0" smtClean="0"/>
            <a:t>Joan: Complete course release forms and labor distributions and send to Budget Office to process</a:t>
          </a:r>
          <a:endParaRPr lang="en-US" dirty="0"/>
        </a:p>
      </dgm:t>
    </dgm:pt>
    <dgm:pt modelId="{24DB2A5D-93C4-423F-8276-4CFFDF7A06C2}" type="parTrans" cxnId="{C9E41B44-FAD5-49BB-A556-61DB10F5C9A4}">
      <dgm:prSet/>
      <dgm:spPr/>
      <dgm:t>
        <a:bodyPr/>
        <a:lstStyle/>
        <a:p>
          <a:endParaRPr lang="en-US"/>
        </a:p>
      </dgm:t>
    </dgm:pt>
    <dgm:pt modelId="{060E8309-5E40-4BAE-BA9F-F611A651EF54}" type="sibTrans" cxnId="{C9E41B44-FAD5-49BB-A556-61DB10F5C9A4}">
      <dgm:prSet/>
      <dgm:spPr>
        <a:solidFill>
          <a:schemeClr val="tx1"/>
        </a:solidFill>
      </dgm:spPr>
      <dgm:t>
        <a:bodyPr/>
        <a:lstStyle/>
        <a:p>
          <a:endParaRPr lang="en-US"/>
        </a:p>
      </dgm:t>
    </dgm:pt>
    <dgm:pt modelId="{FCAD9DFC-2D6D-403D-BB03-13A838433CD5}">
      <dgm:prSet phldrT="[Text]"/>
      <dgm:spPr>
        <a:solidFill>
          <a:srgbClr val="510000"/>
        </a:solidFill>
        <a:ln>
          <a:solidFill>
            <a:schemeClr val="tx1"/>
          </a:solidFill>
        </a:ln>
      </dgm:spPr>
      <dgm:t>
        <a:bodyPr/>
        <a:lstStyle/>
        <a:p>
          <a:r>
            <a:rPr lang="en-US" dirty="0" smtClean="0"/>
            <a:t>Joan: Disbursement of faculty and staff </a:t>
          </a:r>
          <a:r>
            <a:rPr lang="en-US" dirty="0" err="1" smtClean="0"/>
            <a:t>supplementals</a:t>
          </a:r>
          <a:r>
            <a:rPr lang="en-US" dirty="0" smtClean="0"/>
            <a:t> is discussed with the PI</a:t>
          </a:r>
          <a:endParaRPr lang="en-US" dirty="0"/>
        </a:p>
      </dgm:t>
    </dgm:pt>
    <dgm:pt modelId="{A8E9D1B7-F9AA-4121-A130-A30B55686072}" type="parTrans" cxnId="{C108F7A8-FB72-476F-889F-9FC09EA24C38}">
      <dgm:prSet/>
      <dgm:spPr/>
      <dgm:t>
        <a:bodyPr/>
        <a:lstStyle/>
        <a:p>
          <a:endParaRPr lang="en-US"/>
        </a:p>
      </dgm:t>
    </dgm:pt>
    <dgm:pt modelId="{910CF3CA-E69C-4DA1-97BD-14E0C6D14EB4}" type="sibTrans" cxnId="{C108F7A8-FB72-476F-889F-9FC09EA24C38}">
      <dgm:prSet/>
      <dgm:spPr>
        <a:solidFill>
          <a:schemeClr val="tx1"/>
        </a:solidFill>
      </dgm:spPr>
      <dgm:t>
        <a:bodyPr/>
        <a:lstStyle/>
        <a:p>
          <a:endParaRPr lang="en-US"/>
        </a:p>
      </dgm:t>
    </dgm:pt>
    <dgm:pt modelId="{DD74BFB4-0975-43F3-A58B-0E751BBEA0A1}">
      <dgm:prSet phldrT="[Text]"/>
      <dgm:spPr>
        <a:solidFill>
          <a:srgbClr val="510000"/>
        </a:solidFill>
        <a:ln>
          <a:solidFill>
            <a:schemeClr val="tx1"/>
          </a:solidFill>
        </a:ln>
      </dgm:spPr>
      <dgm:t>
        <a:bodyPr/>
        <a:lstStyle/>
        <a:p>
          <a:r>
            <a:rPr lang="en-US" dirty="0" smtClean="0"/>
            <a:t>Joan or Rebecca: Prepare the redistribution forms. </a:t>
          </a:r>
          <a:endParaRPr lang="en-US" dirty="0"/>
        </a:p>
      </dgm:t>
    </dgm:pt>
    <dgm:pt modelId="{3868EC5C-7C73-4F7C-A58A-9E7020B37391}" type="parTrans" cxnId="{AA35F221-A70F-4179-9339-66945DE2C1F6}">
      <dgm:prSet/>
      <dgm:spPr/>
      <dgm:t>
        <a:bodyPr/>
        <a:lstStyle/>
        <a:p>
          <a:endParaRPr lang="en-US"/>
        </a:p>
      </dgm:t>
    </dgm:pt>
    <dgm:pt modelId="{775B7EC6-92CA-4566-90D7-DE80E59A7743}" type="sibTrans" cxnId="{AA35F221-A70F-4179-9339-66945DE2C1F6}">
      <dgm:prSet/>
      <dgm:spPr>
        <a:solidFill>
          <a:schemeClr val="tx1"/>
        </a:solidFill>
      </dgm:spPr>
      <dgm:t>
        <a:bodyPr/>
        <a:lstStyle/>
        <a:p>
          <a:endParaRPr lang="en-US"/>
        </a:p>
      </dgm:t>
    </dgm:pt>
    <dgm:pt modelId="{ED1EEB33-7352-40C5-9CA5-9B3DC0FA2C4B}">
      <dgm:prSet phldrT="[Text]"/>
      <dgm:spPr>
        <a:solidFill>
          <a:srgbClr val="510000"/>
        </a:solidFill>
        <a:ln>
          <a:solidFill>
            <a:schemeClr val="tx1"/>
          </a:solidFill>
        </a:ln>
      </dgm:spPr>
      <dgm:t>
        <a:bodyPr/>
        <a:lstStyle/>
        <a:p>
          <a:r>
            <a:rPr lang="en-US" dirty="0" smtClean="0"/>
            <a:t>PIs &amp; BUDS: Monthly expenses need to be monitored to ensure transactions are posting correctly in Banner </a:t>
          </a:r>
          <a:endParaRPr lang="en-US" dirty="0"/>
        </a:p>
      </dgm:t>
    </dgm:pt>
    <dgm:pt modelId="{587AA794-A921-4204-8681-2CA642D6F2A4}" type="parTrans" cxnId="{2627D84C-5F93-41D8-B169-1A5153529241}">
      <dgm:prSet/>
      <dgm:spPr/>
      <dgm:t>
        <a:bodyPr/>
        <a:lstStyle/>
        <a:p>
          <a:endParaRPr lang="en-US"/>
        </a:p>
      </dgm:t>
    </dgm:pt>
    <dgm:pt modelId="{29F2FD9F-031C-4882-8AB7-ED26E455CEC5}" type="sibTrans" cxnId="{2627D84C-5F93-41D8-B169-1A5153529241}">
      <dgm:prSet/>
      <dgm:spPr>
        <a:solidFill>
          <a:schemeClr val="tx1"/>
        </a:solidFill>
      </dgm:spPr>
      <dgm:t>
        <a:bodyPr/>
        <a:lstStyle/>
        <a:p>
          <a:endParaRPr lang="en-US"/>
        </a:p>
      </dgm:t>
    </dgm:pt>
    <dgm:pt modelId="{32EDBDB1-8E38-4E4A-BB94-3D08C177ED85}">
      <dgm:prSet phldrT="[Text]"/>
      <dgm:spPr>
        <a:solidFill>
          <a:srgbClr val="510000"/>
        </a:solidFill>
        <a:ln>
          <a:solidFill>
            <a:schemeClr val="tx1"/>
          </a:solidFill>
        </a:ln>
      </dgm:spPr>
      <dgm:t>
        <a:bodyPr/>
        <a:lstStyle/>
        <a:p>
          <a:r>
            <a:rPr lang="en-US" dirty="0" smtClean="0"/>
            <a:t>BUDS: Complete cost transfer forms and budget transfer requests to Rebecca or Joan (with Joan’s or Rebecca’s assistance when needed)</a:t>
          </a:r>
          <a:endParaRPr lang="en-US" dirty="0"/>
        </a:p>
      </dgm:t>
    </dgm:pt>
    <dgm:pt modelId="{C940B7DB-2579-4488-8818-1531B45CF75B}" type="parTrans" cxnId="{5D304B2A-E596-442E-A9B0-A561D479970D}">
      <dgm:prSet/>
      <dgm:spPr/>
      <dgm:t>
        <a:bodyPr/>
        <a:lstStyle/>
        <a:p>
          <a:endParaRPr lang="en-US"/>
        </a:p>
      </dgm:t>
    </dgm:pt>
    <dgm:pt modelId="{FB0E4AD9-F56B-4385-A0D7-ED59CC89A55D}" type="sibTrans" cxnId="{5D304B2A-E596-442E-A9B0-A561D479970D}">
      <dgm:prSet/>
      <dgm:spPr>
        <a:solidFill>
          <a:schemeClr val="tx1"/>
        </a:solidFill>
      </dgm:spPr>
      <dgm:t>
        <a:bodyPr/>
        <a:lstStyle/>
        <a:p>
          <a:endParaRPr lang="en-US"/>
        </a:p>
      </dgm:t>
    </dgm:pt>
    <dgm:pt modelId="{5F9DB02E-6D93-4DED-B217-662B91073177}">
      <dgm:prSet phldrT="[Text]"/>
      <dgm:spPr>
        <a:solidFill>
          <a:srgbClr val="510000"/>
        </a:solidFill>
        <a:ln>
          <a:solidFill>
            <a:schemeClr val="tx1"/>
          </a:solidFill>
        </a:ln>
      </dgm:spPr>
      <dgm:t>
        <a:bodyPr/>
        <a:lstStyle/>
        <a:p>
          <a:r>
            <a:rPr lang="en-US" dirty="0" smtClean="0"/>
            <a:t>BUDS: In consultation with Joan &amp; Rebecca, prepare, circulate for approvals and submit the payroll supplemental forms to Joan</a:t>
          </a:r>
          <a:endParaRPr lang="en-US" dirty="0"/>
        </a:p>
      </dgm:t>
    </dgm:pt>
    <dgm:pt modelId="{C220F210-A716-456C-867E-772C01804FBE}" type="parTrans" cxnId="{D74325BE-7927-4113-8D3E-8DC5384A428F}">
      <dgm:prSet/>
      <dgm:spPr/>
      <dgm:t>
        <a:bodyPr/>
        <a:lstStyle/>
        <a:p>
          <a:endParaRPr lang="en-US"/>
        </a:p>
      </dgm:t>
    </dgm:pt>
    <dgm:pt modelId="{56352263-A360-42D3-851E-9DE2FB315310}" type="sibTrans" cxnId="{D74325BE-7927-4113-8D3E-8DC5384A428F}">
      <dgm:prSet/>
      <dgm:spPr>
        <a:solidFill>
          <a:schemeClr val="tx1"/>
        </a:solidFill>
      </dgm:spPr>
      <dgm:t>
        <a:bodyPr/>
        <a:lstStyle/>
        <a:p>
          <a:endParaRPr lang="en-US"/>
        </a:p>
      </dgm:t>
    </dgm:pt>
    <dgm:pt modelId="{3029DC36-B0C0-4570-9E6F-1D205214D5C8}">
      <dgm:prSet phldrT="[Text]"/>
      <dgm:spPr>
        <a:solidFill>
          <a:srgbClr val="510000"/>
        </a:solidFill>
        <a:ln>
          <a:solidFill>
            <a:schemeClr val="tx1"/>
          </a:solidFill>
        </a:ln>
      </dgm:spPr>
      <dgm:t>
        <a:bodyPr/>
        <a:lstStyle/>
        <a:p>
          <a:r>
            <a:rPr lang="en-US" smtClean="0"/>
            <a:t>Rebecca: Make all necessary adjustments in Banner</a:t>
          </a:r>
          <a:endParaRPr lang="en-US" dirty="0"/>
        </a:p>
      </dgm:t>
    </dgm:pt>
    <dgm:pt modelId="{7D37A605-23E6-4872-A655-EEF4B9A05FF1}" type="parTrans" cxnId="{F95DEE92-5410-46F9-9EEC-043E2F611B6D}">
      <dgm:prSet/>
      <dgm:spPr/>
      <dgm:t>
        <a:bodyPr/>
        <a:lstStyle/>
        <a:p>
          <a:endParaRPr lang="en-US"/>
        </a:p>
      </dgm:t>
    </dgm:pt>
    <dgm:pt modelId="{69FF4A31-7EF4-4502-A5F2-A76CFF2BB7B4}" type="sibTrans" cxnId="{F95DEE92-5410-46F9-9EEC-043E2F611B6D}">
      <dgm:prSet/>
      <dgm:spPr/>
      <dgm:t>
        <a:bodyPr/>
        <a:lstStyle/>
        <a:p>
          <a:endParaRPr lang="en-US"/>
        </a:p>
      </dgm:t>
    </dgm:pt>
    <dgm:pt modelId="{B9B680F6-A713-43D4-AF9C-17E1D76AE751}">
      <dgm:prSet phldrT="[Text]"/>
      <dgm:spPr>
        <a:solidFill>
          <a:srgbClr val="510000"/>
        </a:solidFill>
        <a:ln>
          <a:solidFill>
            <a:schemeClr val="tx1"/>
          </a:solidFill>
        </a:ln>
      </dgm:spPr>
      <dgm:t>
        <a:bodyPr/>
        <a:lstStyle/>
        <a:p>
          <a:r>
            <a:rPr lang="en-US" dirty="0" smtClean="0"/>
            <a:t>Joan: Check for compliance and send the payroll sheets to Payroll, BUDS, Provost’s Office and Rebecca</a:t>
          </a:r>
          <a:endParaRPr lang="en-US" dirty="0"/>
        </a:p>
      </dgm:t>
    </dgm:pt>
    <dgm:pt modelId="{967271FD-E4A1-404A-8894-78AFC354C5A9}" type="parTrans" cxnId="{56C86E00-2259-457E-903A-E014F0EE2D54}">
      <dgm:prSet/>
      <dgm:spPr/>
      <dgm:t>
        <a:bodyPr/>
        <a:lstStyle/>
        <a:p>
          <a:endParaRPr lang="en-US"/>
        </a:p>
      </dgm:t>
    </dgm:pt>
    <dgm:pt modelId="{58C47BA0-CFCC-49AE-8EC3-2BBC24AD1562}" type="sibTrans" cxnId="{56C86E00-2259-457E-903A-E014F0EE2D54}">
      <dgm:prSet/>
      <dgm:spPr>
        <a:solidFill>
          <a:schemeClr val="tx1"/>
        </a:solidFill>
      </dgm:spPr>
      <dgm:t>
        <a:bodyPr/>
        <a:lstStyle/>
        <a:p>
          <a:endParaRPr lang="en-US"/>
        </a:p>
      </dgm:t>
    </dgm:pt>
    <dgm:pt modelId="{4981F0F6-D115-4EC4-BFF0-3AB78D41DA57}" type="pres">
      <dgm:prSet presAssocID="{AE8D5662-7DF8-417C-8055-D9334234939D}" presName="diagram" presStyleCnt="0">
        <dgm:presLayoutVars>
          <dgm:dir/>
          <dgm:resizeHandles val="exact"/>
        </dgm:presLayoutVars>
      </dgm:prSet>
      <dgm:spPr/>
      <dgm:t>
        <a:bodyPr/>
        <a:lstStyle/>
        <a:p>
          <a:endParaRPr lang="en-US"/>
        </a:p>
      </dgm:t>
    </dgm:pt>
    <dgm:pt modelId="{3E523C08-0085-41A0-9A63-AB42AFF3BC3E}" type="pres">
      <dgm:prSet presAssocID="{549ABCE2-0B34-4784-914B-E7EB68FC7B7D}" presName="node" presStyleLbl="node1" presStyleIdx="0" presStyleCnt="9">
        <dgm:presLayoutVars>
          <dgm:bulletEnabled val="1"/>
        </dgm:presLayoutVars>
      </dgm:prSet>
      <dgm:spPr/>
      <dgm:t>
        <a:bodyPr/>
        <a:lstStyle/>
        <a:p>
          <a:endParaRPr lang="en-US"/>
        </a:p>
      </dgm:t>
    </dgm:pt>
    <dgm:pt modelId="{02975BEC-5346-4D81-9626-6DA57CF48A0E}" type="pres">
      <dgm:prSet presAssocID="{DFD18E6E-AD9B-4ECB-9943-984D2F8EE495}" presName="sibTrans" presStyleLbl="sibTrans2D1" presStyleIdx="0" presStyleCnt="8"/>
      <dgm:spPr/>
      <dgm:t>
        <a:bodyPr/>
        <a:lstStyle/>
        <a:p>
          <a:endParaRPr lang="en-US"/>
        </a:p>
      </dgm:t>
    </dgm:pt>
    <dgm:pt modelId="{851F5F3D-FCBE-4C32-9C36-79A25D10C22E}" type="pres">
      <dgm:prSet presAssocID="{DFD18E6E-AD9B-4ECB-9943-984D2F8EE495}" presName="connectorText" presStyleLbl="sibTrans2D1" presStyleIdx="0" presStyleCnt="8"/>
      <dgm:spPr/>
      <dgm:t>
        <a:bodyPr/>
        <a:lstStyle/>
        <a:p>
          <a:endParaRPr lang="en-US"/>
        </a:p>
      </dgm:t>
    </dgm:pt>
    <dgm:pt modelId="{BF0EFB50-20EC-4FB8-BECE-01B88665C6DC}" type="pres">
      <dgm:prSet presAssocID="{46640869-3CC3-4652-9BB5-188DF4DA0C00}" presName="node" presStyleLbl="node1" presStyleIdx="1" presStyleCnt="9">
        <dgm:presLayoutVars>
          <dgm:bulletEnabled val="1"/>
        </dgm:presLayoutVars>
      </dgm:prSet>
      <dgm:spPr/>
      <dgm:t>
        <a:bodyPr/>
        <a:lstStyle/>
        <a:p>
          <a:endParaRPr lang="en-US"/>
        </a:p>
      </dgm:t>
    </dgm:pt>
    <dgm:pt modelId="{61BB1409-D2DA-4175-98CC-8F64673458C2}" type="pres">
      <dgm:prSet presAssocID="{060E8309-5E40-4BAE-BA9F-F611A651EF54}" presName="sibTrans" presStyleLbl="sibTrans2D1" presStyleIdx="1" presStyleCnt="8"/>
      <dgm:spPr/>
      <dgm:t>
        <a:bodyPr/>
        <a:lstStyle/>
        <a:p>
          <a:endParaRPr lang="en-US"/>
        </a:p>
      </dgm:t>
    </dgm:pt>
    <dgm:pt modelId="{B3961996-BE27-4DBD-AAFD-C33721F3812C}" type="pres">
      <dgm:prSet presAssocID="{060E8309-5E40-4BAE-BA9F-F611A651EF54}" presName="connectorText" presStyleLbl="sibTrans2D1" presStyleIdx="1" presStyleCnt="8"/>
      <dgm:spPr/>
      <dgm:t>
        <a:bodyPr/>
        <a:lstStyle/>
        <a:p>
          <a:endParaRPr lang="en-US"/>
        </a:p>
      </dgm:t>
    </dgm:pt>
    <dgm:pt modelId="{9E6C6871-7518-4EC2-996E-2542D24F9DD0}" type="pres">
      <dgm:prSet presAssocID="{FCAD9DFC-2D6D-403D-BB03-13A838433CD5}" presName="node" presStyleLbl="node1" presStyleIdx="2" presStyleCnt="9">
        <dgm:presLayoutVars>
          <dgm:bulletEnabled val="1"/>
        </dgm:presLayoutVars>
      </dgm:prSet>
      <dgm:spPr/>
      <dgm:t>
        <a:bodyPr/>
        <a:lstStyle/>
        <a:p>
          <a:endParaRPr lang="en-US"/>
        </a:p>
      </dgm:t>
    </dgm:pt>
    <dgm:pt modelId="{947648BB-7B5A-4F6C-BE3B-18367AF2FCC2}" type="pres">
      <dgm:prSet presAssocID="{910CF3CA-E69C-4DA1-97BD-14E0C6D14EB4}" presName="sibTrans" presStyleLbl="sibTrans2D1" presStyleIdx="2" presStyleCnt="8"/>
      <dgm:spPr/>
      <dgm:t>
        <a:bodyPr/>
        <a:lstStyle/>
        <a:p>
          <a:endParaRPr lang="en-US"/>
        </a:p>
      </dgm:t>
    </dgm:pt>
    <dgm:pt modelId="{91EF526B-9CE4-434A-8B36-178514C73087}" type="pres">
      <dgm:prSet presAssocID="{910CF3CA-E69C-4DA1-97BD-14E0C6D14EB4}" presName="connectorText" presStyleLbl="sibTrans2D1" presStyleIdx="2" presStyleCnt="8"/>
      <dgm:spPr/>
      <dgm:t>
        <a:bodyPr/>
        <a:lstStyle/>
        <a:p>
          <a:endParaRPr lang="en-US"/>
        </a:p>
      </dgm:t>
    </dgm:pt>
    <dgm:pt modelId="{C7E53373-C166-4E89-A915-2EEBCCFD702E}" type="pres">
      <dgm:prSet presAssocID="{5F9DB02E-6D93-4DED-B217-662B91073177}" presName="node" presStyleLbl="node1" presStyleIdx="3" presStyleCnt="9">
        <dgm:presLayoutVars>
          <dgm:bulletEnabled val="1"/>
        </dgm:presLayoutVars>
      </dgm:prSet>
      <dgm:spPr/>
      <dgm:t>
        <a:bodyPr/>
        <a:lstStyle/>
        <a:p>
          <a:endParaRPr lang="en-US"/>
        </a:p>
      </dgm:t>
    </dgm:pt>
    <dgm:pt modelId="{B8390918-B82E-4F77-91CF-F52A8B9466FC}" type="pres">
      <dgm:prSet presAssocID="{56352263-A360-42D3-851E-9DE2FB315310}" presName="sibTrans" presStyleLbl="sibTrans2D1" presStyleIdx="3" presStyleCnt="8"/>
      <dgm:spPr/>
      <dgm:t>
        <a:bodyPr/>
        <a:lstStyle/>
        <a:p>
          <a:endParaRPr lang="en-US"/>
        </a:p>
      </dgm:t>
    </dgm:pt>
    <dgm:pt modelId="{5D182C24-790D-41A8-9E21-AE9D9BCE00BA}" type="pres">
      <dgm:prSet presAssocID="{56352263-A360-42D3-851E-9DE2FB315310}" presName="connectorText" presStyleLbl="sibTrans2D1" presStyleIdx="3" presStyleCnt="8"/>
      <dgm:spPr/>
      <dgm:t>
        <a:bodyPr/>
        <a:lstStyle/>
        <a:p>
          <a:endParaRPr lang="en-US"/>
        </a:p>
      </dgm:t>
    </dgm:pt>
    <dgm:pt modelId="{375E20C1-48B0-44D7-907B-2634CC67340D}" type="pres">
      <dgm:prSet presAssocID="{B9B680F6-A713-43D4-AF9C-17E1D76AE751}" presName="node" presStyleLbl="node1" presStyleIdx="4" presStyleCnt="9">
        <dgm:presLayoutVars>
          <dgm:bulletEnabled val="1"/>
        </dgm:presLayoutVars>
      </dgm:prSet>
      <dgm:spPr/>
      <dgm:t>
        <a:bodyPr/>
        <a:lstStyle/>
        <a:p>
          <a:endParaRPr lang="en-US"/>
        </a:p>
      </dgm:t>
    </dgm:pt>
    <dgm:pt modelId="{92BD47ED-0392-40AA-A659-A3D1DD6DC591}" type="pres">
      <dgm:prSet presAssocID="{58C47BA0-CFCC-49AE-8EC3-2BBC24AD1562}" presName="sibTrans" presStyleLbl="sibTrans2D1" presStyleIdx="4" presStyleCnt="8"/>
      <dgm:spPr/>
      <dgm:t>
        <a:bodyPr/>
        <a:lstStyle/>
        <a:p>
          <a:endParaRPr lang="en-US"/>
        </a:p>
      </dgm:t>
    </dgm:pt>
    <dgm:pt modelId="{1232BD91-3A4B-4416-9765-77C48E780F34}" type="pres">
      <dgm:prSet presAssocID="{58C47BA0-CFCC-49AE-8EC3-2BBC24AD1562}" presName="connectorText" presStyleLbl="sibTrans2D1" presStyleIdx="4" presStyleCnt="8"/>
      <dgm:spPr/>
      <dgm:t>
        <a:bodyPr/>
        <a:lstStyle/>
        <a:p>
          <a:endParaRPr lang="en-US"/>
        </a:p>
      </dgm:t>
    </dgm:pt>
    <dgm:pt modelId="{62DB7E1B-8959-4383-89AC-F981F9F421C6}" type="pres">
      <dgm:prSet presAssocID="{DD74BFB4-0975-43F3-A58B-0E751BBEA0A1}" presName="node" presStyleLbl="node1" presStyleIdx="5" presStyleCnt="9">
        <dgm:presLayoutVars>
          <dgm:bulletEnabled val="1"/>
        </dgm:presLayoutVars>
      </dgm:prSet>
      <dgm:spPr/>
      <dgm:t>
        <a:bodyPr/>
        <a:lstStyle/>
        <a:p>
          <a:endParaRPr lang="en-US"/>
        </a:p>
      </dgm:t>
    </dgm:pt>
    <dgm:pt modelId="{6DD17AD8-F9B4-485D-8829-295FD7B3E8D0}" type="pres">
      <dgm:prSet presAssocID="{775B7EC6-92CA-4566-90D7-DE80E59A7743}" presName="sibTrans" presStyleLbl="sibTrans2D1" presStyleIdx="5" presStyleCnt="8"/>
      <dgm:spPr/>
      <dgm:t>
        <a:bodyPr/>
        <a:lstStyle/>
        <a:p>
          <a:endParaRPr lang="en-US"/>
        </a:p>
      </dgm:t>
    </dgm:pt>
    <dgm:pt modelId="{7DE52358-3B5C-4194-8BE2-CF974C0AC98B}" type="pres">
      <dgm:prSet presAssocID="{775B7EC6-92CA-4566-90D7-DE80E59A7743}" presName="connectorText" presStyleLbl="sibTrans2D1" presStyleIdx="5" presStyleCnt="8"/>
      <dgm:spPr/>
      <dgm:t>
        <a:bodyPr/>
        <a:lstStyle/>
        <a:p>
          <a:endParaRPr lang="en-US"/>
        </a:p>
      </dgm:t>
    </dgm:pt>
    <dgm:pt modelId="{B1A9BEB5-8E30-4946-83A2-C341A67067F1}" type="pres">
      <dgm:prSet presAssocID="{ED1EEB33-7352-40C5-9CA5-9B3DC0FA2C4B}" presName="node" presStyleLbl="node1" presStyleIdx="6" presStyleCnt="9">
        <dgm:presLayoutVars>
          <dgm:bulletEnabled val="1"/>
        </dgm:presLayoutVars>
      </dgm:prSet>
      <dgm:spPr/>
      <dgm:t>
        <a:bodyPr/>
        <a:lstStyle/>
        <a:p>
          <a:endParaRPr lang="en-US"/>
        </a:p>
      </dgm:t>
    </dgm:pt>
    <dgm:pt modelId="{DA35444D-AD73-4D86-B4C3-0C850E8F002C}" type="pres">
      <dgm:prSet presAssocID="{29F2FD9F-031C-4882-8AB7-ED26E455CEC5}" presName="sibTrans" presStyleLbl="sibTrans2D1" presStyleIdx="6" presStyleCnt="8"/>
      <dgm:spPr/>
      <dgm:t>
        <a:bodyPr/>
        <a:lstStyle/>
        <a:p>
          <a:endParaRPr lang="en-US"/>
        </a:p>
      </dgm:t>
    </dgm:pt>
    <dgm:pt modelId="{20ADC023-0AC4-4487-8CC0-A460464A41F4}" type="pres">
      <dgm:prSet presAssocID="{29F2FD9F-031C-4882-8AB7-ED26E455CEC5}" presName="connectorText" presStyleLbl="sibTrans2D1" presStyleIdx="6" presStyleCnt="8"/>
      <dgm:spPr/>
      <dgm:t>
        <a:bodyPr/>
        <a:lstStyle/>
        <a:p>
          <a:endParaRPr lang="en-US"/>
        </a:p>
      </dgm:t>
    </dgm:pt>
    <dgm:pt modelId="{5C5AF891-B8DD-480A-9083-C0BD5518BE94}" type="pres">
      <dgm:prSet presAssocID="{32EDBDB1-8E38-4E4A-BB94-3D08C177ED85}" presName="node" presStyleLbl="node1" presStyleIdx="7" presStyleCnt="9">
        <dgm:presLayoutVars>
          <dgm:bulletEnabled val="1"/>
        </dgm:presLayoutVars>
      </dgm:prSet>
      <dgm:spPr/>
      <dgm:t>
        <a:bodyPr/>
        <a:lstStyle/>
        <a:p>
          <a:endParaRPr lang="en-US"/>
        </a:p>
      </dgm:t>
    </dgm:pt>
    <dgm:pt modelId="{7D0EA2E9-2439-4B8F-A171-BF2516DBCC72}" type="pres">
      <dgm:prSet presAssocID="{FB0E4AD9-F56B-4385-A0D7-ED59CC89A55D}" presName="sibTrans" presStyleLbl="sibTrans2D1" presStyleIdx="7" presStyleCnt="8"/>
      <dgm:spPr/>
      <dgm:t>
        <a:bodyPr/>
        <a:lstStyle/>
        <a:p>
          <a:endParaRPr lang="en-US"/>
        </a:p>
      </dgm:t>
    </dgm:pt>
    <dgm:pt modelId="{2F9F51C0-405C-45A6-9E49-BBDFDBEC5AC5}" type="pres">
      <dgm:prSet presAssocID="{FB0E4AD9-F56B-4385-A0D7-ED59CC89A55D}" presName="connectorText" presStyleLbl="sibTrans2D1" presStyleIdx="7" presStyleCnt="8"/>
      <dgm:spPr/>
      <dgm:t>
        <a:bodyPr/>
        <a:lstStyle/>
        <a:p>
          <a:endParaRPr lang="en-US"/>
        </a:p>
      </dgm:t>
    </dgm:pt>
    <dgm:pt modelId="{DCA200D9-D250-47FC-B13B-B69B2E3221B6}" type="pres">
      <dgm:prSet presAssocID="{3029DC36-B0C0-4570-9E6F-1D205214D5C8}" presName="node" presStyleLbl="node1" presStyleIdx="8" presStyleCnt="9">
        <dgm:presLayoutVars>
          <dgm:bulletEnabled val="1"/>
        </dgm:presLayoutVars>
      </dgm:prSet>
      <dgm:spPr/>
      <dgm:t>
        <a:bodyPr/>
        <a:lstStyle/>
        <a:p>
          <a:endParaRPr lang="en-US"/>
        </a:p>
      </dgm:t>
    </dgm:pt>
  </dgm:ptLst>
  <dgm:cxnLst>
    <dgm:cxn modelId="{5D304B2A-E596-442E-A9B0-A561D479970D}" srcId="{AE8D5662-7DF8-417C-8055-D9334234939D}" destId="{32EDBDB1-8E38-4E4A-BB94-3D08C177ED85}" srcOrd="7" destOrd="0" parTransId="{C940B7DB-2579-4488-8818-1531B45CF75B}" sibTransId="{FB0E4AD9-F56B-4385-A0D7-ED59CC89A55D}"/>
    <dgm:cxn modelId="{F7A65B09-F328-4574-90C7-5FD0A777A781}" type="presOf" srcId="{DFD18E6E-AD9B-4ECB-9943-984D2F8EE495}" destId="{851F5F3D-FCBE-4C32-9C36-79A25D10C22E}" srcOrd="1" destOrd="0" presId="urn:microsoft.com/office/officeart/2005/8/layout/process5"/>
    <dgm:cxn modelId="{6A4D7A5E-0C3C-4F49-B352-E673BF598012}" type="presOf" srcId="{46640869-3CC3-4652-9BB5-188DF4DA0C00}" destId="{BF0EFB50-20EC-4FB8-BECE-01B88665C6DC}" srcOrd="0" destOrd="0" presId="urn:microsoft.com/office/officeart/2005/8/layout/process5"/>
    <dgm:cxn modelId="{C9E41B44-FAD5-49BB-A556-61DB10F5C9A4}" srcId="{AE8D5662-7DF8-417C-8055-D9334234939D}" destId="{46640869-3CC3-4652-9BB5-188DF4DA0C00}" srcOrd="1" destOrd="0" parTransId="{24DB2A5D-93C4-423F-8276-4CFFDF7A06C2}" sibTransId="{060E8309-5E40-4BAE-BA9F-F611A651EF54}"/>
    <dgm:cxn modelId="{AA35F221-A70F-4179-9339-66945DE2C1F6}" srcId="{AE8D5662-7DF8-417C-8055-D9334234939D}" destId="{DD74BFB4-0975-43F3-A58B-0E751BBEA0A1}" srcOrd="5" destOrd="0" parTransId="{3868EC5C-7C73-4F7C-A58A-9E7020B37391}" sibTransId="{775B7EC6-92CA-4566-90D7-DE80E59A7743}"/>
    <dgm:cxn modelId="{8FE3AA3A-E689-4B14-BFAE-673205F6EC78}" type="presOf" srcId="{B9B680F6-A713-43D4-AF9C-17E1D76AE751}" destId="{375E20C1-48B0-44D7-907B-2634CC67340D}" srcOrd="0" destOrd="0" presId="urn:microsoft.com/office/officeart/2005/8/layout/process5"/>
    <dgm:cxn modelId="{C049331B-F811-4881-8E83-5E8EC71FF3F2}" type="presOf" srcId="{56352263-A360-42D3-851E-9DE2FB315310}" destId="{B8390918-B82E-4F77-91CF-F52A8B9466FC}" srcOrd="0" destOrd="0" presId="urn:microsoft.com/office/officeart/2005/8/layout/process5"/>
    <dgm:cxn modelId="{C345B8FE-49C3-4A83-AA88-5CF239261EDD}" type="presOf" srcId="{910CF3CA-E69C-4DA1-97BD-14E0C6D14EB4}" destId="{947648BB-7B5A-4F6C-BE3B-18367AF2FCC2}" srcOrd="0" destOrd="0" presId="urn:microsoft.com/office/officeart/2005/8/layout/process5"/>
    <dgm:cxn modelId="{D6404160-7821-469F-A262-36D0811BA6DB}" srcId="{AE8D5662-7DF8-417C-8055-D9334234939D}" destId="{549ABCE2-0B34-4784-914B-E7EB68FC7B7D}" srcOrd="0" destOrd="0" parTransId="{CD47999D-B6A6-442B-ADF6-E9753F946272}" sibTransId="{DFD18E6E-AD9B-4ECB-9943-984D2F8EE495}"/>
    <dgm:cxn modelId="{26FBF78F-1D07-475B-B7EB-0B131A6D3D51}" type="presOf" srcId="{58C47BA0-CFCC-49AE-8EC3-2BBC24AD1562}" destId="{1232BD91-3A4B-4416-9765-77C48E780F34}" srcOrd="1" destOrd="0" presId="urn:microsoft.com/office/officeart/2005/8/layout/process5"/>
    <dgm:cxn modelId="{4533248A-CA95-4ACC-B597-F9921368831E}" type="presOf" srcId="{FCAD9DFC-2D6D-403D-BB03-13A838433CD5}" destId="{9E6C6871-7518-4EC2-996E-2542D24F9DD0}" srcOrd="0" destOrd="0" presId="urn:microsoft.com/office/officeart/2005/8/layout/process5"/>
    <dgm:cxn modelId="{BAC9EC40-4E1E-49DA-8A02-776B98B38C73}" type="presOf" srcId="{56352263-A360-42D3-851E-9DE2FB315310}" destId="{5D182C24-790D-41A8-9E21-AE9D9BCE00BA}" srcOrd="1" destOrd="0" presId="urn:microsoft.com/office/officeart/2005/8/layout/process5"/>
    <dgm:cxn modelId="{779B0D76-73F0-4D3F-9D06-569EB5C3562C}" type="presOf" srcId="{775B7EC6-92CA-4566-90D7-DE80E59A7743}" destId="{6DD17AD8-F9B4-485D-8829-295FD7B3E8D0}" srcOrd="0" destOrd="0" presId="urn:microsoft.com/office/officeart/2005/8/layout/process5"/>
    <dgm:cxn modelId="{B5AAA5EC-BF30-41BE-9061-0D2C4E457F9D}" type="presOf" srcId="{29F2FD9F-031C-4882-8AB7-ED26E455CEC5}" destId="{DA35444D-AD73-4D86-B4C3-0C850E8F002C}" srcOrd="0" destOrd="0" presId="urn:microsoft.com/office/officeart/2005/8/layout/process5"/>
    <dgm:cxn modelId="{56C86E00-2259-457E-903A-E014F0EE2D54}" srcId="{AE8D5662-7DF8-417C-8055-D9334234939D}" destId="{B9B680F6-A713-43D4-AF9C-17E1D76AE751}" srcOrd="4" destOrd="0" parTransId="{967271FD-E4A1-404A-8894-78AFC354C5A9}" sibTransId="{58C47BA0-CFCC-49AE-8EC3-2BBC24AD1562}"/>
    <dgm:cxn modelId="{AE9D811E-DA11-4ECD-8325-DFF44904288C}" type="presOf" srcId="{5F9DB02E-6D93-4DED-B217-662B91073177}" destId="{C7E53373-C166-4E89-A915-2EEBCCFD702E}" srcOrd="0" destOrd="0" presId="urn:microsoft.com/office/officeart/2005/8/layout/process5"/>
    <dgm:cxn modelId="{A8E54A74-941C-4CE1-BF8E-E1BD9BC43BB8}" type="presOf" srcId="{58C47BA0-CFCC-49AE-8EC3-2BBC24AD1562}" destId="{92BD47ED-0392-40AA-A659-A3D1DD6DC591}" srcOrd="0" destOrd="0" presId="urn:microsoft.com/office/officeart/2005/8/layout/process5"/>
    <dgm:cxn modelId="{F0B6BF02-77E9-4094-8A2E-CC47A6D4A469}" type="presOf" srcId="{FB0E4AD9-F56B-4385-A0D7-ED59CC89A55D}" destId="{2F9F51C0-405C-45A6-9E49-BBDFDBEC5AC5}" srcOrd="1" destOrd="0" presId="urn:microsoft.com/office/officeart/2005/8/layout/process5"/>
    <dgm:cxn modelId="{7F016CEA-6737-47A7-93E8-818215695998}" type="presOf" srcId="{549ABCE2-0B34-4784-914B-E7EB68FC7B7D}" destId="{3E523C08-0085-41A0-9A63-AB42AFF3BC3E}" srcOrd="0" destOrd="0" presId="urn:microsoft.com/office/officeart/2005/8/layout/process5"/>
    <dgm:cxn modelId="{426B186D-4096-4755-B32D-0389D7497272}" type="presOf" srcId="{DD74BFB4-0975-43F3-A58B-0E751BBEA0A1}" destId="{62DB7E1B-8959-4383-89AC-F981F9F421C6}" srcOrd="0" destOrd="0" presId="urn:microsoft.com/office/officeart/2005/8/layout/process5"/>
    <dgm:cxn modelId="{AD6AE89C-35F8-484B-BCC7-035FD33EA1E4}" type="presOf" srcId="{910CF3CA-E69C-4DA1-97BD-14E0C6D14EB4}" destId="{91EF526B-9CE4-434A-8B36-178514C73087}" srcOrd="1" destOrd="0" presId="urn:microsoft.com/office/officeart/2005/8/layout/process5"/>
    <dgm:cxn modelId="{5F40DF0C-695A-442E-B789-AB73BA454935}" type="presOf" srcId="{060E8309-5E40-4BAE-BA9F-F611A651EF54}" destId="{B3961996-BE27-4DBD-AAFD-C33721F3812C}" srcOrd="1" destOrd="0" presId="urn:microsoft.com/office/officeart/2005/8/layout/process5"/>
    <dgm:cxn modelId="{A944F203-9458-4D3B-9D7E-3E808B06E486}" type="presOf" srcId="{32EDBDB1-8E38-4E4A-BB94-3D08C177ED85}" destId="{5C5AF891-B8DD-480A-9083-C0BD5518BE94}" srcOrd="0" destOrd="0" presId="urn:microsoft.com/office/officeart/2005/8/layout/process5"/>
    <dgm:cxn modelId="{F95DEE92-5410-46F9-9EEC-043E2F611B6D}" srcId="{AE8D5662-7DF8-417C-8055-D9334234939D}" destId="{3029DC36-B0C0-4570-9E6F-1D205214D5C8}" srcOrd="8" destOrd="0" parTransId="{7D37A605-23E6-4872-A655-EEF4B9A05FF1}" sibTransId="{69FF4A31-7EF4-4502-A5F2-A76CFF2BB7B4}"/>
    <dgm:cxn modelId="{D74325BE-7927-4113-8D3E-8DC5384A428F}" srcId="{AE8D5662-7DF8-417C-8055-D9334234939D}" destId="{5F9DB02E-6D93-4DED-B217-662B91073177}" srcOrd="3" destOrd="0" parTransId="{C220F210-A716-456C-867E-772C01804FBE}" sibTransId="{56352263-A360-42D3-851E-9DE2FB315310}"/>
    <dgm:cxn modelId="{2627D84C-5F93-41D8-B169-1A5153529241}" srcId="{AE8D5662-7DF8-417C-8055-D9334234939D}" destId="{ED1EEB33-7352-40C5-9CA5-9B3DC0FA2C4B}" srcOrd="6" destOrd="0" parTransId="{587AA794-A921-4204-8681-2CA642D6F2A4}" sibTransId="{29F2FD9F-031C-4882-8AB7-ED26E455CEC5}"/>
    <dgm:cxn modelId="{2BF56853-785C-45B4-9B6D-896E249BC60A}" type="presOf" srcId="{DFD18E6E-AD9B-4ECB-9943-984D2F8EE495}" destId="{02975BEC-5346-4D81-9626-6DA57CF48A0E}" srcOrd="0" destOrd="0" presId="urn:microsoft.com/office/officeart/2005/8/layout/process5"/>
    <dgm:cxn modelId="{65C15716-4ABD-4CEF-A2C7-BE97C357BC7F}" type="presOf" srcId="{060E8309-5E40-4BAE-BA9F-F611A651EF54}" destId="{61BB1409-D2DA-4175-98CC-8F64673458C2}" srcOrd="0" destOrd="0" presId="urn:microsoft.com/office/officeart/2005/8/layout/process5"/>
    <dgm:cxn modelId="{F1E6226A-0409-4D2F-88F2-2018D1D0622A}" type="presOf" srcId="{FB0E4AD9-F56B-4385-A0D7-ED59CC89A55D}" destId="{7D0EA2E9-2439-4B8F-A171-BF2516DBCC72}" srcOrd="0" destOrd="0" presId="urn:microsoft.com/office/officeart/2005/8/layout/process5"/>
    <dgm:cxn modelId="{3ECD0C97-8B20-45E2-8C97-78BEA5C4873B}" type="presOf" srcId="{AE8D5662-7DF8-417C-8055-D9334234939D}" destId="{4981F0F6-D115-4EC4-BFF0-3AB78D41DA57}" srcOrd="0" destOrd="0" presId="urn:microsoft.com/office/officeart/2005/8/layout/process5"/>
    <dgm:cxn modelId="{531AB43B-4CD3-4BD7-A0D7-4CF1BD6A247C}" type="presOf" srcId="{ED1EEB33-7352-40C5-9CA5-9B3DC0FA2C4B}" destId="{B1A9BEB5-8E30-4946-83A2-C341A67067F1}" srcOrd="0" destOrd="0" presId="urn:microsoft.com/office/officeart/2005/8/layout/process5"/>
    <dgm:cxn modelId="{6BA555D7-F804-4899-BBBB-039EF2E60725}" type="presOf" srcId="{3029DC36-B0C0-4570-9E6F-1D205214D5C8}" destId="{DCA200D9-D250-47FC-B13B-B69B2E3221B6}" srcOrd="0" destOrd="0" presId="urn:microsoft.com/office/officeart/2005/8/layout/process5"/>
    <dgm:cxn modelId="{C108F7A8-FB72-476F-889F-9FC09EA24C38}" srcId="{AE8D5662-7DF8-417C-8055-D9334234939D}" destId="{FCAD9DFC-2D6D-403D-BB03-13A838433CD5}" srcOrd="2" destOrd="0" parTransId="{A8E9D1B7-F9AA-4121-A130-A30B55686072}" sibTransId="{910CF3CA-E69C-4DA1-97BD-14E0C6D14EB4}"/>
    <dgm:cxn modelId="{BCEAAEDD-BFAE-460F-9708-84B8B484D94E}" type="presOf" srcId="{29F2FD9F-031C-4882-8AB7-ED26E455CEC5}" destId="{20ADC023-0AC4-4487-8CC0-A460464A41F4}" srcOrd="1" destOrd="0" presId="urn:microsoft.com/office/officeart/2005/8/layout/process5"/>
    <dgm:cxn modelId="{A3D42BC8-2567-40DA-9725-7DDAFEE9F36A}" type="presOf" srcId="{775B7EC6-92CA-4566-90D7-DE80E59A7743}" destId="{7DE52358-3B5C-4194-8BE2-CF974C0AC98B}" srcOrd="1" destOrd="0" presId="urn:microsoft.com/office/officeart/2005/8/layout/process5"/>
    <dgm:cxn modelId="{801AAEEA-B3A2-4A3C-9F8B-EDB4B4ABB72B}" type="presParOf" srcId="{4981F0F6-D115-4EC4-BFF0-3AB78D41DA57}" destId="{3E523C08-0085-41A0-9A63-AB42AFF3BC3E}" srcOrd="0" destOrd="0" presId="urn:microsoft.com/office/officeart/2005/8/layout/process5"/>
    <dgm:cxn modelId="{3F144B8C-20B4-4F96-86A0-11FD6919A36E}" type="presParOf" srcId="{4981F0F6-D115-4EC4-BFF0-3AB78D41DA57}" destId="{02975BEC-5346-4D81-9626-6DA57CF48A0E}" srcOrd="1" destOrd="0" presId="urn:microsoft.com/office/officeart/2005/8/layout/process5"/>
    <dgm:cxn modelId="{AF5ADBCB-DF1B-4D13-A687-DCBD059420C1}" type="presParOf" srcId="{02975BEC-5346-4D81-9626-6DA57CF48A0E}" destId="{851F5F3D-FCBE-4C32-9C36-79A25D10C22E}" srcOrd="0" destOrd="0" presId="urn:microsoft.com/office/officeart/2005/8/layout/process5"/>
    <dgm:cxn modelId="{A887C91F-D6BA-4995-BC88-BBD1D52854F2}" type="presParOf" srcId="{4981F0F6-D115-4EC4-BFF0-3AB78D41DA57}" destId="{BF0EFB50-20EC-4FB8-BECE-01B88665C6DC}" srcOrd="2" destOrd="0" presId="urn:microsoft.com/office/officeart/2005/8/layout/process5"/>
    <dgm:cxn modelId="{DC96FAAE-B144-4554-9E25-6909E9E3BE49}" type="presParOf" srcId="{4981F0F6-D115-4EC4-BFF0-3AB78D41DA57}" destId="{61BB1409-D2DA-4175-98CC-8F64673458C2}" srcOrd="3" destOrd="0" presId="urn:microsoft.com/office/officeart/2005/8/layout/process5"/>
    <dgm:cxn modelId="{EC80F4D1-9EEA-4046-9B0D-D3D8810AA021}" type="presParOf" srcId="{61BB1409-D2DA-4175-98CC-8F64673458C2}" destId="{B3961996-BE27-4DBD-AAFD-C33721F3812C}" srcOrd="0" destOrd="0" presId="urn:microsoft.com/office/officeart/2005/8/layout/process5"/>
    <dgm:cxn modelId="{9536B7B2-D3E4-4489-8136-28C375B7FE2A}" type="presParOf" srcId="{4981F0F6-D115-4EC4-BFF0-3AB78D41DA57}" destId="{9E6C6871-7518-4EC2-996E-2542D24F9DD0}" srcOrd="4" destOrd="0" presId="urn:microsoft.com/office/officeart/2005/8/layout/process5"/>
    <dgm:cxn modelId="{9605BFA5-95E4-4066-A8E9-C34620BF6EDF}" type="presParOf" srcId="{4981F0F6-D115-4EC4-BFF0-3AB78D41DA57}" destId="{947648BB-7B5A-4F6C-BE3B-18367AF2FCC2}" srcOrd="5" destOrd="0" presId="urn:microsoft.com/office/officeart/2005/8/layout/process5"/>
    <dgm:cxn modelId="{30601E2B-A90B-488E-BBB4-B24CF589350F}" type="presParOf" srcId="{947648BB-7B5A-4F6C-BE3B-18367AF2FCC2}" destId="{91EF526B-9CE4-434A-8B36-178514C73087}" srcOrd="0" destOrd="0" presId="urn:microsoft.com/office/officeart/2005/8/layout/process5"/>
    <dgm:cxn modelId="{E9C77AC3-BC41-4FB7-90C9-0A966F6DAA7B}" type="presParOf" srcId="{4981F0F6-D115-4EC4-BFF0-3AB78D41DA57}" destId="{C7E53373-C166-4E89-A915-2EEBCCFD702E}" srcOrd="6" destOrd="0" presId="urn:microsoft.com/office/officeart/2005/8/layout/process5"/>
    <dgm:cxn modelId="{92C8C8B5-66D2-4EEE-980B-45FB7C0A8CDE}" type="presParOf" srcId="{4981F0F6-D115-4EC4-BFF0-3AB78D41DA57}" destId="{B8390918-B82E-4F77-91CF-F52A8B9466FC}" srcOrd="7" destOrd="0" presId="urn:microsoft.com/office/officeart/2005/8/layout/process5"/>
    <dgm:cxn modelId="{DF904E86-EAE7-4730-9777-0E4587E12BA3}" type="presParOf" srcId="{B8390918-B82E-4F77-91CF-F52A8B9466FC}" destId="{5D182C24-790D-41A8-9E21-AE9D9BCE00BA}" srcOrd="0" destOrd="0" presId="urn:microsoft.com/office/officeart/2005/8/layout/process5"/>
    <dgm:cxn modelId="{BC67D12A-34C2-4BE5-A8DB-C95708880CBA}" type="presParOf" srcId="{4981F0F6-D115-4EC4-BFF0-3AB78D41DA57}" destId="{375E20C1-48B0-44D7-907B-2634CC67340D}" srcOrd="8" destOrd="0" presId="urn:microsoft.com/office/officeart/2005/8/layout/process5"/>
    <dgm:cxn modelId="{84A77B01-0CFC-4398-AF60-71C009A48D17}" type="presParOf" srcId="{4981F0F6-D115-4EC4-BFF0-3AB78D41DA57}" destId="{92BD47ED-0392-40AA-A659-A3D1DD6DC591}" srcOrd="9" destOrd="0" presId="urn:microsoft.com/office/officeart/2005/8/layout/process5"/>
    <dgm:cxn modelId="{443EAD2D-32FB-4390-A8DC-DDB286CF9ABB}" type="presParOf" srcId="{92BD47ED-0392-40AA-A659-A3D1DD6DC591}" destId="{1232BD91-3A4B-4416-9765-77C48E780F34}" srcOrd="0" destOrd="0" presId="urn:microsoft.com/office/officeart/2005/8/layout/process5"/>
    <dgm:cxn modelId="{4208BBE9-433B-42F2-B771-3418E168464C}" type="presParOf" srcId="{4981F0F6-D115-4EC4-BFF0-3AB78D41DA57}" destId="{62DB7E1B-8959-4383-89AC-F981F9F421C6}" srcOrd="10" destOrd="0" presId="urn:microsoft.com/office/officeart/2005/8/layout/process5"/>
    <dgm:cxn modelId="{A680B6FD-F952-4A6E-9EFC-74688B8187A6}" type="presParOf" srcId="{4981F0F6-D115-4EC4-BFF0-3AB78D41DA57}" destId="{6DD17AD8-F9B4-485D-8829-295FD7B3E8D0}" srcOrd="11" destOrd="0" presId="urn:microsoft.com/office/officeart/2005/8/layout/process5"/>
    <dgm:cxn modelId="{616A3F14-5B5B-48E8-A8EA-6EAB977709FA}" type="presParOf" srcId="{6DD17AD8-F9B4-485D-8829-295FD7B3E8D0}" destId="{7DE52358-3B5C-4194-8BE2-CF974C0AC98B}" srcOrd="0" destOrd="0" presId="urn:microsoft.com/office/officeart/2005/8/layout/process5"/>
    <dgm:cxn modelId="{757155C3-D424-44A1-98FE-27C653BD6B61}" type="presParOf" srcId="{4981F0F6-D115-4EC4-BFF0-3AB78D41DA57}" destId="{B1A9BEB5-8E30-4946-83A2-C341A67067F1}" srcOrd="12" destOrd="0" presId="urn:microsoft.com/office/officeart/2005/8/layout/process5"/>
    <dgm:cxn modelId="{B853F170-B7B7-4E1A-9D16-B6C56DC7A4FE}" type="presParOf" srcId="{4981F0F6-D115-4EC4-BFF0-3AB78D41DA57}" destId="{DA35444D-AD73-4D86-B4C3-0C850E8F002C}" srcOrd="13" destOrd="0" presId="urn:microsoft.com/office/officeart/2005/8/layout/process5"/>
    <dgm:cxn modelId="{67DEEF31-D893-432E-9F81-4B1FB6999AC4}" type="presParOf" srcId="{DA35444D-AD73-4D86-B4C3-0C850E8F002C}" destId="{20ADC023-0AC4-4487-8CC0-A460464A41F4}" srcOrd="0" destOrd="0" presId="urn:microsoft.com/office/officeart/2005/8/layout/process5"/>
    <dgm:cxn modelId="{3E459C4E-36FD-430A-9734-2E68AAD8BEDC}" type="presParOf" srcId="{4981F0F6-D115-4EC4-BFF0-3AB78D41DA57}" destId="{5C5AF891-B8DD-480A-9083-C0BD5518BE94}" srcOrd="14" destOrd="0" presId="urn:microsoft.com/office/officeart/2005/8/layout/process5"/>
    <dgm:cxn modelId="{A046121B-2C52-4673-AFAF-DD9C1BA1C179}" type="presParOf" srcId="{4981F0F6-D115-4EC4-BFF0-3AB78D41DA57}" destId="{7D0EA2E9-2439-4B8F-A171-BF2516DBCC72}" srcOrd="15" destOrd="0" presId="urn:microsoft.com/office/officeart/2005/8/layout/process5"/>
    <dgm:cxn modelId="{2684187D-9F2F-46DB-850D-9EC6E672E231}" type="presParOf" srcId="{7D0EA2E9-2439-4B8F-A171-BF2516DBCC72}" destId="{2F9F51C0-405C-45A6-9E49-BBDFDBEC5AC5}" srcOrd="0" destOrd="0" presId="urn:microsoft.com/office/officeart/2005/8/layout/process5"/>
    <dgm:cxn modelId="{F2FD79B7-6931-4F55-B8F7-C9364ADFCB83}" type="presParOf" srcId="{4981F0F6-D115-4EC4-BFF0-3AB78D41DA57}" destId="{DCA200D9-D250-47FC-B13B-B69B2E3221B6}" srcOrd="16" destOrd="0" presId="urn:microsoft.com/office/officeart/2005/8/layout/process5"/>
  </dgm:cxnLst>
  <dgm:bg>
    <a:gradFill>
      <a:gsLst>
        <a:gs pos="0">
          <a:srgbClr val="FCB50C"/>
        </a:gs>
        <a:gs pos="35000">
          <a:srgbClr val="FCE8A0"/>
        </a:gs>
        <a:gs pos="100000">
          <a:schemeClr val="bg1"/>
        </a:gs>
      </a:gsLst>
      <a:lin ang="162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AB62BF-BAD6-42C7-B7AA-7668E3F56785}" type="doc">
      <dgm:prSet loTypeId="urn:microsoft.com/office/officeart/2011/layout/HexagonRadial" loCatId="cycle" qsTypeId="urn:microsoft.com/office/officeart/2005/8/quickstyle/simple3" qsCatId="simple" csTypeId="urn:microsoft.com/office/officeart/2005/8/colors/accent1_2" csCatId="accent1" phldr="1"/>
      <dgm:spPr/>
      <dgm:t>
        <a:bodyPr/>
        <a:lstStyle/>
        <a:p>
          <a:endParaRPr lang="en-US"/>
        </a:p>
      </dgm:t>
    </dgm:pt>
    <dgm:pt modelId="{AD27AB97-F215-44A5-A0A8-814B169A913B}">
      <dgm:prSet phldrT="[Text]" custT="1"/>
      <dgm:spPr>
        <a:solidFill>
          <a:srgbClr val="FCB50C"/>
        </a:solidFill>
      </dgm:spPr>
      <dgm:t>
        <a:bodyPr/>
        <a:lstStyle/>
        <a:p>
          <a:r>
            <a:rPr lang="en-US" sz="2000" b="1" dirty="0" smtClean="0">
              <a:latin typeface="Leelawadee UI Semilight" panose="020B0402040204020203" pitchFamily="34" charset="-34"/>
              <a:cs typeface="Leelawadee UI Semilight" panose="020B0402040204020203" pitchFamily="34" charset="-34"/>
            </a:rPr>
            <a:t>Joan Joseph</a:t>
          </a:r>
          <a:endParaRPr lang="en-US" sz="2000" b="1" dirty="0">
            <a:latin typeface="Leelawadee UI Semilight" panose="020B0402040204020203" pitchFamily="34" charset="-34"/>
            <a:cs typeface="Leelawadee UI Semilight" panose="020B0402040204020203" pitchFamily="34" charset="-34"/>
          </a:endParaRPr>
        </a:p>
      </dgm:t>
    </dgm:pt>
    <dgm:pt modelId="{47E742C9-B892-449E-B4B6-723ABB55306C}" type="parTrans" cxnId="{D09337CB-44EA-4DDD-84C1-167D481F654E}">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C1E15FD0-52B7-4657-B7D6-BA294E917D6E}" type="sibTrans" cxnId="{D09337CB-44EA-4DDD-84C1-167D481F654E}">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EEB1DDA5-9595-4386-9122-5F98D1B55247}">
      <dgm:prSet phldrT="[Text]" custT="1"/>
      <dgm:spPr>
        <a:solidFill>
          <a:schemeClr val="bg1"/>
        </a:solidFill>
      </dgm:spPr>
      <dgm:t>
        <a:bodyPr/>
        <a:lstStyle/>
        <a:p>
          <a:r>
            <a:rPr lang="en-US" sz="1200" b="1" dirty="0" smtClean="0">
              <a:latin typeface="Leelawadee UI Semilight" panose="020B0402040204020203" pitchFamily="34" charset="-34"/>
              <a:cs typeface="Leelawadee UI Semilight" panose="020B0402040204020203" pitchFamily="34" charset="-34"/>
            </a:rPr>
            <a:t>SOBL – CWEI grant only &amp; Continuing Studies – Talent Network grant</a:t>
          </a:r>
          <a:endParaRPr lang="en-US" sz="1200" b="1" dirty="0">
            <a:latin typeface="Leelawadee UI Semilight" panose="020B0402040204020203" pitchFamily="34" charset="-34"/>
            <a:cs typeface="Leelawadee UI Semilight" panose="020B0402040204020203" pitchFamily="34" charset="-34"/>
          </a:endParaRPr>
        </a:p>
      </dgm:t>
    </dgm:pt>
    <dgm:pt modelId="{D1D35A5E-F9A4-442A-9E82-70805A444757}" type="parTrans" cxnId="{508CB08B-39C9-41C3-9A36-548533B6AC39}">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339F1676-6BEB-489A-ABC4-1C5DD31852CC}" type="sibTrans" cxnId="{508CB08B-39C9-41C3-9A36-548533B6AC39}">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F1073E25-BC3B-4450-82BA-1EE22EE6397D}">
      <dgm:prSet phldrT="[Text]" custT="1"/>
      <dgm:spPr>
        <a:solidFill>
          <a:schemeClr val="bg1"/>
        </a:solidFill>
      </dgm:spPr>
      <dgm:t>
        <a:bodyPr/>
        <a:lstStyle/>
        <a:p>
          <a:r>
            <a:rPr lang="en-US" sz="1200" b="1" dirty="0" smtClean="0">
              <a:latin typeface="Leelawadee UI Semilight" panose="020B0402040204020203" pitchFamily="34" charset="-34"/>
              <a:cs typeface="Leelawadee UI Semilight" panose="020B0402040204020203" pitchFamily="34" charset="-34"/>
            </a:rPr>
            <a:t>Coastal Research Center</a:t>
          </a:r>
          <a:endParaRPr lang="en-US" sz="1200" b="1" dirty="0">
            <a:latin typeface="Leelawadee UI Semilight" panose="020B0402040204020203" pitchFamily="34" charset="-34"/>
            <a:cs typeface="Leelawadee UI Semilight" panose="020B0402040204020203" pitchFamily="34" charset="-34"/>
          </a:endParaRPr>
        </a:p>
      </dgm:t>
    </dgm:pt>
    <dgm:pt modelId="{40AFC3FE-6EB9-471D-AE4F-4540ED311B0E}" type="parTrans" cxnId="{04E9EBE5-BB71-4144-99F5-2E7D039F23A3}">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F21465A8-4B21-402B-B37D-D2A7A2E6E656}" type="sibTrans" cxnId="{04E9EBE5-BB71-4144-99F5-2E7D039F23A3}">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A422AF58-40F8-4FCE-9373-03326DF6C543}">
      <dgm:prSet phldrT="[Text]" custT="1"/>
      <dgm:spPr>
        <a:solidFill>
          <a:schemeClr val="bg1"/>
        </a:solidFill>
      </dgm:spPr>
      <dgm:t>
        <a:bodyPr/>
        <a:lstStyle/>
        <a:p>
          <a:r>
            <a:rPr lang="en-US" sz="1200" b="1" dirty="0" smtClean="0">
              <a:latin typeface="Leelawadee UI Semilight" panose="020B0402040204020203" pitchFamily="34" charset="-34"/>
              <a:cs typeface="Leelawadee UI Semilight" panose="020B0402040204020203" pitchFamily="34" charset="-34"/>
            </a:rPr>
            <a:t>Marine Field Station (M. Sullivan, S. Evert, E. Lacey)</a:t>
          </a:r>
          <a:endParaRPr lang="en-US" sz="1200" b="1" dirty="0">
            <a:latin typeface="Leelawadee UI Semilight" panose="020B0402040204020203" pitchFamily="34" charset="-34"/>
            <a:cs typeface="Leelawadee UI Semilight" panose="020B0402040204020203" pitchFamily="34" charset="-34"/>
          </a:endParaRPr>
        </a:p>
      </dgm:t>
    </dgm:pt>
    <dgm:pt modelId="{E21CF957-57F8-4F09-B469-B98E81399C37}" type="parTrans" cxnId="{C83AC0D8-E6D6-48B3-B1D5-9B08FBFDE379}">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6E557CB9-5BF2-4F47-B9CB-80306F28EDD3}" type="sibTrans" cxnId="{C83AC0D8-E6D6-48B3-B1D5-9B08FBFDE379}">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510AA920-0E6F-43ED-A696-9097174CCD21}">
      <dgm:prSet phldrT="[Text]" custT="1"/>
      <dgm:spPr>
        <a:solidFill>
          <a:schemeClr val="bg1"/>
        </a:solidFill>
      </dgm:spPr>
      <dgm:t>
        <a:bodyPr/>
        <a:lstStyle/>
        <a:p>
          <a:r>
            <a:rPr lang="en-US" sz="1200" b="1" dirty="0" smtClean="0">
              <a:latin typeface="Leelawadee UI Semilight" panose="020B0402040204020203" pitchFamily="34" charset="-34"/>
              <a:cs typeface="Leelawadee UI Semilight" panose="020B0402040204020203" pitchFamily="34" charset="-34"/>
            </a:rPr>
            <a:t>SBDC</a:t>
          </a:r>
          <a:endParaRPr lang="en-US" sz="1200" b="1" dirty="0">
            <a:latin typeface="Leelawadee UI Semilight" panose="020B0402040204020203" pitchFamily="34" charset="-34"/>
            <a:cs typeface="Leelawadee UI Semilight" panose="020B0402040204020203" pitchFamily="34" charset="-34"/>
          </a:endParaRPr>
        </a:p>
      </dgm:t>
    </dgm:pt>
    <dgm:pt modelId="{6833D7B8-F5AB-488B-96D8-5D2661B9A871}" type="parTrans" cxnId="{7C8C6576-327D-46ED-8DB2-0183CF27440A}">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3AD09A95-EFD6-4EA8-AFD2-FC5DEDE434C9}" type="sibTrans" cxnId="{7C8C6576-327D-46ED-8DB2-0183CF27440A}">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794C7C7A-857F-4403-81D0-9133F00155D7}">
      <dgm:prSet phldrT="[Text]" custT="1"/>
      <dgm:spPr>
        <a:solidFill>
          <a:schemeClr val="bg1"/>
        </a:solidFill>
      </dgm:spPr>
      <dgm:t>
        <a:bodyPr/>
        <a:lstStyle/>
        <a:p>
          <a:r>
            <a:rPr lang="en-US" sz="1200" b="1" dirty="0" smtClean="0">
              <a:latin typeface="Leelawadee UI Semilight" panose="020B0402040204020203" pitchFamily="34" charset="-34"/>
              <a:cs typeface="Leelawadee UI Semilight" panose="020B0402040204020203" pitchFamily="34" charset="-34"/>
            </a:rPr>
            <a:t>SRI/ETTC</a:t>
          </a:r>
          <a:endParaRPr lang="en-US" sz="1200" b="1" dirty="0">
            <a:latin typeface="Leelawadee UI Semilight" panose="020B0402040204020203" pitchFamily="34" charset="-34"/>
            <a:cs typeface="Leelawadee UI Semilight" panose="020B0402040204020203" pitchFamily="34" charset="-34"/>
          </a:endParaRPr>
        </a:p>
      </dgm:t>
    </dgm:pt>
    <dgm:pt modelId="{615585E4-7D1D-449E-BE9D-DB788D2D3E22}" type="parTrans" cxnId="{F9EDCF4F-7690-4948-8E61-57A3BB472B0F}">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6FB83D4C-A35B-4953-BC29-F45BF8715B2D}" type="sibTrans" cxnId="{F9EDCF4F-7690-4948-8E61-57A3BB472B0F}">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50F85B19-0E29-42BB-AD21-41D7B4BE6305}">
      <dgm:prSet phldrT="[Text]" custT="1"/>
      <dgm:spPr>
        <a:solidFill>
          <a:schemeClr val="bg1"/>
        </a:solidFill>
      </dgm:spPr>
      <dgm:t>
        <a:bodyPr/>
        <a:lstStyle/>
        <a:p>
          <a:r>
            <a:rPr lang="en-US" sz="1200" b="1" dirty="0" smtClean="0">
              <a:latin typeface="Leelawadee UI Semilight" panose="020B0402040204020203" pitchFamily="34" charset="-34"/>
              <a:cs typeface="Leelawadee UI Semilight" panose="020B0402040204020203" pitchFamily="34" charset="-34"/>
            </a:rPr>
            <a:t>SCCE</a:t>
          </a:r>
          <a:endParaRPr lang="en-US" sz="1200" b="1" dirty="0">
            <a:latin typeface="Leelawadee UI Semilight" panose="020B0402040204020203" pitchFamily="34" charset="-34"/>
            <a:cs typeface="Leelawadee UI Semilight" panose="020B0402040204020203" pitchFamily="34" charset="-34"/>
          </a:endParaRPr>
        </a:p>
      </dgm:t>
    </dgm:pt>
    <dgm:pt modelId="{CECD2A0F-BB67-46FE-97F4-D6D6B80AA405}" type="parTrans" cxnId="{5A6AEA73-F501-44AD-9379-9A521C626A97}">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A9D420FD-CB77-4EDE-830A-023846419FD8}" type="sibTrans" cxnId="{5A6AEA73-F501-44AD-9379-9A521C626A97}">
      <dgm:prSet/>
      <dgm:spPr/>
      <dgm:t>
        <a:bodyPr/>
        <a:lstStyle/>
        <a:p>
          <a:endParaRPr lang="en-US">
            <a:latin typeface="Leelawadee UI Semilight" panose="020B0402040204020203" pitchFamily="34" charset="-34"/>
            <a:cs typeface="Leelawadee UI Semilight" panose="020B0402040204020203" pitchFamily="34" charset="-34"/>
          </a:endParaRPr>
        </a:p>
      </dgm:t>
    </dgm:pt>
    <dgm:pt modelId="{253337A2-CE10-49EE-A254-E98F2B7730D7}" type="pres">
      <dgm:prSet presAssocID="{DCAB62BF-BAD6-42C7-B7AA-7668E3F56785}" presName="Name0" presStyleCnt="0">
        <dgm:presLayoutVars>
          <dgm:chMax val="1"/>
          <dgm:chPref val="1"/>
          <dgm:dir/>
          <dgm:animOne val="branch"/>
          <dgm:animLvl val="lvl"/>
        </dgm:presLayoutVars>
      </dgm:prSet>
      <dgm:spPr/>
      <dgm:t>
        <a:bodyPr/>
        <a:lstStyle/>
        <a:p>
          <a:endParaRPr lang="en-US"/>
        </a:p>
      </dgm:t>
    </dgm:pt>
    <dgm:pt modelId="{85CC2B47-4028-43F4-9935-AC772EA21629}" type="pres">
      <dgm:prSet presAssocID="{AD27AB97-F215-44A5-A0A8-814B169A913B}" presName="Parent" presStyleLbl="node0" presStyleIdx="0" presStyleCnt="1">
        <dgm:presLayoutVars>
          <dgm:chMax val="6"/>
          <dgm:chPref val="6"/>
        </dgm:presLayoutVars>
      </dgm:prSet>
      <dgm:spPr/>
      <dgm:t>
        <a:bodyPr/>
        <a:lstStyle/>
        <a:p>
          <a:endParaRPr lang="en-US"/>
        </a:p>
      </dgm:t>
    </dgm:pt>
    <dgm:pt modelId="{BEE62B70-4CF1-434E-9087-D6CE05540AEA}" type="pres">
      <dgm:prSet presAssocID="{EEB1DDA5-9595-4386-9122-5F98D1B55247}" presName="Accent1" presStyleCnt="0"/>
      <dgm:spPr/>
    </dgm:pt>
    <dgm:pt modelId="{32413C37-51D0-4686-910C-C7FBBAE90D4E}" type="pres">
      <dgm:prSet presAssocID="{EEB1DDA5-9595-4386-9122-5F98D1B55247}" presName="Accent" presStyleLbl="bgShp" presStyleIdx="0" presStyleCnt="6"/>
      <dgm:spPr/>
    </dgm:pt>
    <dgm:pt modelId="{06702A65-B641-4B4C-9615-86B58FA673FD}" type="pres">
      <dgm:prSet presAssocID="{EEB1DDA5-9595-4386-9122-5F98D1B55247}" presName="Child1" presStyleLbl="node1" presStyleIdx="0" presStyleCnt="6">
        <dgm:presLayoutVars>
          <dgm:chMax val="0"/>
          <dgm:chPref val="0"/>
          <dgm:bulletEnabled val="1"/>
        </dgm:presLayoutVars>
      </dgm:prSet>
      <dgm:spPr/>
      <dgm:t>
        <a:bodyPr/>
        <a:lstStyle/>
        <a:p>
          <a:endParaRPr lang="en-US"/>
        </a:p>
      </dgm:t>
    </dgm:pt>
    <dgm:pt modelId="{13CBB4B5-9AA0-4E95-B9F2-F64DD797986F}" type="pres">
      <dgm:prSet presAssocID="{F1073E25-BC3B-4450-82BA-1EE22EE6397D}" presName="Accent2" presStyleCnt="0"/>
      <dgm:spPr/>
    </dgm:pt>
    <dgm:pt modelId="{A2B70D8D-80CC-433B-B20F-CC35630BA6F3}" type="pres">
      <dgm:prSet presAssocID="{F1073E25-BC3B-4450-82BA-1EE22EE6397D}" presName="Accent" presStyleLbl="bgShp" presStyleIdx="1" presStyleCnt="6"/>
      <dgm:spPr>
        <a:solidFill>
          <a:schemeClr val="tx1"/>
        </a:solidFill>
      </dgm:spPr>
      <dgm:t>
        <a:bodyPr/>
        <a:lstStyle/>
        <a:p>
          <a:endParaRPr lang="en-US"/>
        </a:p>
      </dgm:t>
    </dgm:pt>
    <dgm:pt modelId="{59658442-96A9-430B-85ED-C59B3BE27DAE}" type="pres">
      <dgm:prSet presAssocID="{F1073E25-BC3B-4450-82BA-1EE22EE6397D}" presName="Child2" presStyleLbl="node1" presStyleIdx="1" presStyleCnt="6">
        <dgm:presLayoutVars>
          <dgm:chMax val="0"/>
          <dgm:chPref val="0"/>
          <dgm:bulletEnabled val="1"/>
        </dgm:presLayoutVars>
      </dgm:prSet>
      <dgm:spPr/>
      <dgm:t>
        <a:bodyPr/>
        <a:lstStyle/>
        <a:p>
          <a:endParaRPr lang="en-US"/>
        </a:p>
      </dgm:t>
    </dgm:pt>
    <dgm:pt modelId="{EFD25946-678D-4556-A312-99516ACBEBD8}" type="pres">
      <dgm:prSet presAssocID="{A422AF58-40F8-4FCE-9373-03326DF6C543}" presName="Accent3" presStyleCnt="0"/>
      <dgm:spPr/>
    </dgm:pt>
    <dgm:pt modelId="{19021543-EE15-4D4A-9738-D512F486A8A1}" type="pres">
      <dgm:prSet presAssocID="{A422AF58-40F8-4FCE-9373-03326DF6C543}" presName="Accent" presStyleLbl="bgShp" presStyleIdx="2" presStyleCnt="6"/>
      <dgm:spPr>
        <a:solidFill>
          <a:schemeClr val="tx1"/>
        </a:solidFill>
      </dgm:spPr>
      <dgm:t>
        <a:bodyPr/>
        <a:lstStyle/>
        <a:p>
          <a:endParaRPr lang="en-US"/>
        </a:p>
      </dgm:t>
    </dgm:pt>
    <dgm:pt modelId="{E35082A6-91E0-44CC-8662-01AC1671A5F6}" type="pres">
      <dgm:prSet presAssocID="{A422AF58-40F8-4FCE-9373-03326DF6C543}" presName="Child3" presStyleLbl="node1" presStyleIdx="2" presStyleCnt="6">
        <dgm:presLayoutVars>
          <dgm:chMax val="0"/>
          <dgm:chPref val="0"/>
          <dgm:bulletEnabled val="1"/>
        </dgm:presLayoutVars>
      </dgm:prSet>
      <dgm:spPr/>
      <dgm:t>
        <a:bodyPr/>
        <a:lstStyle/>
        <a:p>
          <a:endParaRPr lang="en-US"/>
        </a:p>
      </dgm:t>
    </dgm:pt>
    <dgm:pt modelId="{929B48DA-159F-42C6-8C1D-0F3A711077FD}" type="pres">
      <dgm:prSet presAssocID="{510AA920-0E6F-43ED-A696-9097174CCD21}" presName="Accent4" presStyleCnt="0"/>
      <dgm:spPr/>
    </dgm:pt>
    <dgm:pt modelId="{64DF641B-5BBC-4A28-952C-3C708CCBC308}" type="pres">
      <dgm:prSet presAssocID="{510AA920-0E6F-43ED-A696-9097174CCD21}" presName="Accent" presStyleLbl="bgShp" presStyleIdx="3" presStyleCnt="6"/>
      <dgm:spPr>
        <a:solidFill>
          <a:schemeClr val="tx1"/>
        </a:solidFill>
      </dgm:spPr>
      <dgm:t>
        <a:bodyPr/>
        <a:lstStyle/>
        <a:p>
          <a:endParaRPr lang="en-US"/>
        </a:p>
      </dgm:t>
    </dgm:pt>
    <dgm:pt modelId="{1AEB04C8-DEBC-4BDE-84E1-B2FE6FB28C31}" type="pres">
      <dgm:prSet presAssocID="{510AA920-0E6F-43ED-A696-9097174CCD21}" presName="Child4" presStyleLbl="node1" presStyleIdx="3" presStyleCnt="6">
        <dgm:presLayoutVars>
          <dgm:chMax val="0"/>
          <dgm:chPref val="0"/>
          <dgm:bulletEnabled val="1"/>
        </dgm:presLayoutVars>
      </dgm:prSet>
      <dgm:spPr/>
      <dgm:t>
        <a:bodyPr/>
        <a:lstStyle/>
        <a:p>
          <a:endParaRPr lang="en-US"/>
        </a:p>
      </dgm:t>
    </dgm:pt>
    <dgm:pt modelId="{21FC0565-BDB8-4959-9391-F6E34F80C96C}" type="pres">
      <dgm:prSet presAssocID="{794C7C7A-857F-4403-81D0-9133F00155D7}" presName="Accent5" presStyleCnt="0"/>
      <dgm:spPr/>
    </dgm:pt>
    <dgm:pt modelId="{7A675872-D514-4F9A-BC28-E0C054FA8402}" type="pres">
      <dgm:prSet presAssocID="{794C7C7A-857F-4403-81D0-9133F00155D7}" presName="Accent" presStyleLbl="bgShp" presStyleIdx="4" presStyleCnt="6"/>
      <dgm:spPr>
        <a:solidFill>
          <a:schemeClr val="tx1"/>
        </a:solidFill>
      </dgm:spPr>
      <dgm:t>
        <a:bodyPr/>
        <a:lstStyle/>
        <a:p>
          <a:endParaRPr lang="en-US"/>
        </a:p>
      </dgm:t>
    </dgm:pt>
    <dgm:pt modelId="{C2A7D39F-AC1C-4E08-B9AD-176FF1093D48}" type="pres">
      <dgm:prSet presAssocID="{794C7C7A-857F-4403-81D0-9133F00155D7}" presName="Child5" presStyleLbl="node1" presStyleIdx="4" presStyleCnt="6">
        <dgm:presLayoutVars>
          <dgm:chMax val="0"/>
          <dgm:chPref val="0"/>
          <dgm:bulletEnabled val="1"/>
        </dgm:presLayoutVars>
      </dgm:prSet>
      <dgm:spPr/>
      <dgm:t>
        <a:bodyPr/>
        <a:lstStyle/>
        <a:p>
          <a:endParaRPr lang="en-US"/>
        </a:p>
      </dgm:t>
    </dgm:pt>
    <dgm:pt modelId="{D7ACAA71-6FBA-4317-BD2D-6E695A5CCDC1}" type="pres">
      <dgm:prSet presAssocID="{50F85B19-0E29-42BB-AD21-41D7B4BE6305}" presName="Accent6" presStyleCnt="0"/>
      <dgm:spPr/>
    </dgm:pt>
    <dgm:pt modelId="{CCD45C58-1559-45E5-982B-69781F7F0F11}" type="pres">
      <dgm:prSet presAssocID="{50F85B19-0E29-42BB-AD21-41D7B4BE6305}" presName="Accent" presStyleLbl="bgShp" presStyleIdx="5" presStyleCnt="6"/>
      <dgm:spPr>
        <a:solidFill>
          <a:schemeClr val="tx1"/>
        </a:solidFill>
        <a:ln>
          <a:noFill/>
        </a:ln>
      </dgm:spPr>
      <dgm:t>
        <a:bodyPr/>
        <a:lstStyle/>
        <a:p>
          <a:endParaRPr lang="en-US"/>
        </a:p>
      </dgm:t>
    </dgm:pt>
    <dgm:pt modelId="{50AB9BBC-8C4A-4691-88E0-537CFFC4907D}" type="pres">
      <dgm:prSet presAssocID="{50F85B19-0E29-42BB-AD21-41D7B4BE6305}" presName="Child6" presStyleLbl="node1" presStyleIdx="5" presStyleCnt="6">
        <dgm:presLayoutVars>
          <dgm:chMax val="0"/>
          <dgm:chPref val="0"/>
          <dgm:bulletEnabled val="1"/>
        </dgm:presLayoutVars>
      </dgm:prSet>
      <dgm:spPr/>
      <dgm:t>
        <a:bodyPr/>
        <a:lstStyle/>
        <a:p>
          <a:endParaRPr lang="en-US"/>
        </a:p>
      </dgm:t>
    </dgm:pt>
  </dgm:ptLst>
  <dgm:cxnLst>
    <dgm:cxn modelId="{256BE0BB-CE90-424A-B565-36EED33A2A8D}" type="presOf" srcId="{F1073E25-BC3B-4450-82BA-1EE22EE6397D}" destId="{59658442-96A9-430B-85ED-C59B3BE27DAE}" srcOrd="0" destOrd="0" presId="urn:microsoft.com/office/officeart/2011/layout/HexagonRadial"/>
    <dgm:cxn modelId="{7C8C6576-327D-46ED-8DB2-0183CF27440A}" srcId="{AD27AB97-F215-44A5-A0A8-814B169A913B}" destId="{510AA920-0E6F-43ED-A696-9097174CCD21}" srcOrd="3" destOrd="0" parTransId="{6833D7B8-F5AB-488B-96D8-5D2661B9A871}" sibTransId="{3AD09A95-EFD6-4EA8-AFD2-FC5DEDE434C9}"/>
    <dgm:cxn modelId="{D09337CB-44EA-4DDD-84C1-167D481F654E}" srcId="{DCAB62BF-BAD6-42C7-B7AA-7668E3F56785}" destId="{AD27AB97-F215-44A5-A0A8-814B169A913B}" srcOrd="0" destOrd="0" parTransId="{47E742C9-B892-449E-B4B6-723ABB55306C}" sibTransId="{C1E15FD0-52B7-4657-B7D6-BA294E917D6E}"/>
    <dgm:cxn modelId="{85D0C7A4-7637-40D2-9C0B-381C9F9A3E18}" type="presOf" srcId="{A422AF58-40F8-4FCE-9373-03326DF6C543}" destId="{E35082A6-91E0-44CC-8662-01AC1671A5F6}" srcOrd="0" destOrd="0" presId="urn:microsoft.com/office/officeart/2011/layout/HexagonRadial"/>
    <dgm:cxn modelId="{508CB08B-39C9-41C3-9A36-548533B6AC39}" srcId="{AD27AB97-F215-44A5-A0A8-814B169A913B}" destId="{EEB1DDA5-9595-4386-9122-5F98D1B55247}" srcOrd="0" destOrd="0" parTransId="{D1D35A5E-F9A4-442A-9E82-70805A444757}" sibTransId="{339F1676-6BEB-489A-ABC4-1C5DD31852CC}"/>
    <dgm:cxn modelId="{C83AC0D8-E6D6-48B3-B1D5-9B08FBFDE379}" srcId="{AD27AB97-F215-44A5-A0A8-814B169A913B}" destId="{A422AF58-40F8-4FCE-9373-03326DF6C543}" srcOrd="2" destOrd="0" parTransId="{E21CF957-57F8-4F09-B469-B98E81399C37}" sibTransId="{6E557CB9-5BF2-4F47-B9CB-80306F28EDD3}"/>
    <dgm:cxn modelId="{04E9EBE5-BB71-4144-99F5-2E7D039F23A3}" srcId="{AD27AB97-F215-44A5-A0A8-814B169A913B}" destId="{F1073E25-BC3B-4450-82BA-1EE22EE6397D}" srcOrd="1" destOrd="0" parTransId="{40AFC3FE-6EB9-471D-AE4F-4540ED311B0E}" sibTransId="{F21465A8-4B21-402B-B37D-D2A7A2E6E656}"/>
    <dgm:cxn modelId="{5F879566-9B5D-477D-B778-A92EBF055EB3}" type="presOf" srcId="{50F85B19-0E29-42BB-AD21-41D7B4BE6305}" destId="{50AB9BBC-8C4A-4691-88E0-537CFFC4907D}" srcOrd="0" destOrd="0" presId="urn:microsoft.com/office/officeart/2011/layout/HexagonRadial"/>
    <dgm:cxn modelId="{07F69345-21A3-4D39-8AAF-51D11F310595}" type="presOf" srcId="{510AA920-0E6F-43ED-A696-9097174CCD21}" destId="{1AEB04C8-DEBC-4BDE-84E1-B2FE6FB28C31}" srcOrd="0" destOrd="0" presId="urn:microsoft.com/office/officeart/2011/layout/HexagonRadial"/>
    <dgm:cxn modelId="{96607E8A-DAE6-4927-96BC-30F8719D9816}" type="presOf" srcId="{AD27AB97-F215-44A5-A0A8-814B169A913B}" destId="{85CC2B47-4028-43F4-9935-AC772EA21629}" srcOrd="0" destOrd="0" presId="urn:microsoft.com/office/officeart/2011/layout/HexagonRadial"/>
    <dgm:cxn modelId="{81961172-E43B-459A-BBD7-99AFE1002F89}" type="presOf" srcId="{DCAB62BF-BAD6-42C7-B7AA-7668E3F56785}" destId="{253337A2-CE10-49EE-A254-E98F2B7730D7}" srcOrd="0" destOrd="0" presId="urn:microsoft.com/office/officeart/2011/layout/HexagonRadial"/>
    <dgm:cxn modelId="{5A6AEA73-F501-44AD-9379-9A521C626A97}" srcId="{AD27AB97-F215-44A5-A0A8-814B169A913B}" destId="{50F85B19-0E29-42BB-AD21-41D7B4BE6305}" srcOrd="5" destOrd="0" parTransId="{CECD2A0F-BB67-46FE-97F4-D6D6B80AA405}" sibTransId="{A9D420FD-CB77-4EDE-830A-023846419FD8}"/>
    <dgm:cxn modelId="{F9EDCF4F-7690-4948-8E61-57A3BB472B0F}" srcId="{AD27AB97-F215-44A5-A0A8-814B169A913B}" destId="{794C7C7A-857F-4403-81D0-9133F00155D7}" srcOrd="4" destOrd="0" parTransId="{615585E4-7D1D-449E-BE9D-DB788D2D3E22}" sibTransId="{6FB83D4C-A35B-4953-BC29-F45BF8715B2D}"/>
    <dgm:cxn modelId="{179FA505-6C89-4F82-A655-B5DCA1E989F7}" type="presOf" srcId="{EEB1DDA5-9595-4386-9122-5F98D1B55247}" destId="{06702A65-B641-4B4C-9615-86B58FA673FD}" srcOrd="0" destOrd="0" presId="urn:microsoft.com/office/officeart/2011/layout/HexagonRadial"/>
    <dgm:cxn modelId="{372262F1-0AD1-49D3-A388-4498250B5819}" type="presOf" srcId="{794C7C7A-857F-4403-81D0-9133F00155D7}" destId="{C2A7D39F-AC1C-4E08-B9AD-176FF1093D48}" srcOrd="0" destOrd="0" presId="urn:microsoft.com/office/officeart/2011/layout/HexagonRadial"/>
    <dgm:cxn modelId="{85727F87-66B5-4B84-89EB-FCBCCD74D569}" type="presParOf" srcId="{253337A2-CE10-49EE-A254-E98F2B7730D7}" destId="{85CC2B47-4028-43F4-9935-AC772EA21629}" srcOrd="0" destOrd="0" presId="urn:microsoft.com/office/officeart/2011/layout/HexagonRadial"/>
    <dgm:cxn modelId="{A6DD0760-ACA0-49D6-8A0F-970514C7040C}" type="presParOf" srcId="{253337A2-CE10-49EE-A254-E98F2B7730D7}" destId="{BEE62B70-4CF1-434E-9087-D6CE05540AEA}" srcOrd="1" destOrd="0" presId="urn:microsoft.com/office/officeart/2011/layout/HexagonRadial"/>
    <dgm:cxn modelId="{DDE0A66F-75A8-445B-929B-3D18A4246823}" type="presParOf" srcId="{BEE62B70-4CF1-434E-9087-D6CE05540AEA}" destId="{32413C37-51D0-4686-910C-C7FBBAE90D4E}" srcOrd="0" destOrd="0" presId="urn:microsoft.com/office/officeart/2011/layout/HexagonRadial"/>
    <dgm:cxn modelId="{FCBF3E66-5CB0-4846-8728-CFDF51C8C963}" type="presParOf" srcId="{253337A2-CE10-49EE-A254-E98F2B7730D7}" destId="{06702A65-B641-4B4C-9615-86B58FA673FD}" srcOrd="2" destOrd="0" presId="urn:microsoft.com/office/officeart/2011/layout/HexagonRadial"/>
    <dgm:cxn modelId="{981C2B8A-780C-40CB-A2D0-D9825082EC14}" type="presParOf" srcId="{253337A2-CE10-49EE-A254-E98F2B7730D7}" destId="{13CBB4B5-9AA0-4E95-B9F2-F64DD797986F}" srcOrd="3" destOrd="0" presId="urn:microsoft.com/office/officeart/2011/layout/HexagonRadial"/>
    <dgm:cxn modelId="{FF81BC26-1A2F-4706-AC57-6943FBEF075B}" type="presParOf" srcId="{13CBB4B5-9AA0-4E95-B9F2-F64DD797986F}" destId="{A2B70D8D-80CC-433B-B20F-CC35630BA6F3}" srcOrd="0" destOrd="0" presId="urn:microsoft.com/office/officeart/2011/layout/HexagonRadial"/>
    <dgm:cxn modelId="{232BA009-F4EE-4A25-A0DA-FA51367941C3}" type="presParOf" srcId="{253337A2-CE10-49EE-A254-E98F2B7730D7}" destId="{59658442-96A9-430B-85ED-C59B3BE27DAE}" srcOrd="4" destOrd="0" presId="urn:microsoft.com/office/officeart/2011/layout/HexagonRadial"/>
    <dgm:cxn modelId="{3CEE2361-426F-4EFC-B078-6F31560FB4A9}" type="presParOf" srcId="{253337A2-CE10-49EE-A254-E98F2B7730D7}" destId="{EFD25946-678D-4556-A312-99516ACBEBD8}" srcOrd="5" destOrd="0" presId="urn:microsoft.com/office/officeart/2011/layout/HexagonRadial"/>
    <dgm:cxn modelId="{5D7BA9A8-06F4-471C-AB72-00A849C5B56C}" type="presParOf" srcId="{EFD25946-678D-4556-A312-99516ACBEBD8}" destId="{19021543-EE15-4D4A-9738-D512F486A8A1}" srcOrd="0" destOrd="0" presId="urn:microsoft.com/office/officeart/2011/layout/HexagonRadial"/>
    <dgm:cxn modelId="{3CEF8F08-983A-430D-BA1D-B9DB90FBA11C}" type="presParOf" srcId="{253337A2-CE10-49EE-A254-E98F2B7730D7}" destId="{E35082A6-91E0-44CC-8662-01AC1671A5F6}" srcOrd="6" destOrd="0" presId="urn:microsoft.com/office/officeart/2011/layout/HexagonRadial"/>
    <dgm:cxn modelId="{02082283-1A81-4B73-B250-2000DE790C88}" type="presParOf" srcId="{253337A2-CE10-49EE-A254-E98F2B7730D7}" destId="{929B48DA-159F-42C6-8C1D-0F3A711077FD}" srcOrd="7" destOrd="0" presId="urn:microsoft.com/office/officeart/2011/layout/HexagonRadial"/>
    <dgm:cxn modelId="{CE1C485D-36E4-4314-BD7B-A109743F0647}" type="presParOf" srcId="{929B48DA-159F-42C6-8C1D-0F3A711077FD}" destId="{64DF641B-5BBC-4A28-952C-3C708CCBC308}" srcOrd="0" destOrd="0" presId="urn:microsoft.com/office/officeart/2011/layout/HexagonRadial"/>
    <dgm:cxn modelId="{14FE7027-4429-48BF-97B8-B843FCC9505E}" type="presParOf" srcId="{253337A2-CE10-49EE-A254-E98F2B7730D7}" destId="{1AEB04C8-DEBC-4BDE-84E1-B2FE6FB28C31}" srcOrd="8" destOrd="0" presId="urn:microsoft.com/office/officeart/2011/layout/HexagonRadial"/>
    <dgm:cxn modelId="{6A4CC223-570C-4044-95BA-AB5451E18FA3}" type="presParOf" srcId="{253337A2-CE10-49EE-A254-E98F2B7730D7}" destId="{21FC0565-BDB8-4959-9391-F6E34F80C96C}" srcOrd="9" destOrd="0" presId="urn:microsoft.com/office/officeart/2011/layout/HexagonRadial"/>
    <dgm:cxn modelId="{F2AA1618-8E5E-4D03-AE99-2CDC616CFDC7}" type="presParOf" srcId="{21FC0565-BDB8-4959-9391-F6E34F80C96C}" destId="{7A675872-D514-4F9A-BC28-E0C054FA8402}" srcOrd="0" destOrd="0" presId="urn:microsoft.com/office/officeart/2011/layout/HexagonRadial"/>
    <dgm:cxn modelId="{DAE0D564-D53C-4BF0-82D8-0C543537F7CF}" type="presParOf" srcId="{253337A2-CE10-49EE-A254-E98F2B7730D7}" destId="{C2A7D39F-AC1C-4E08-B9AD-176FF1093D48}" srcOrd="10" destOrd="0" presId="urn:microsoft.com/office/officeart/2011/layout/HexagonRadial"/>
    <dgm:cxn modelId="{68D9E696-985A-40A7-A5F6-0328E67F636B}" type="presParOf" srcId="{253337A2-CE10-49EE-A254-E98F2B7730D7}" destId="{D7ACAA71-6FBA-4317-BD2D-6E695A5CCDC1}" srcOrd="11" destOrd="0" presId="urn:microsoft.com/office/officeart/2011/layout/HexagonRadial"/>
    <dgm:cxn modelId="{71D7C42D-3D90-4A95-AD71-7E1D490FDC52}" type="presParOf" srcId="{D7ACAA71-6FBA-4317-BD2D-6E695A5CCDC1}" destId="{CCD45C58-1559-45E5-982B-69781F7F0F11}" srcOrd="0" destOrd="0" presId="urn:microsoft.com/office/officeart/2011/layout/HexagonRadial"/>
    <dgm:cxn modelId="{337B5547-3901-443E-A296-3757AE6385C2}" type="presParOf" srcId="{253337A2-CE10-49EE-A254-E98F2B7730D7}" destId="{50AB9BBC-8C4A-4691-88E0-537CFFC4907D}" srcOrd="12" destOrd="0" presId="urn:microsoft.com/office/officeart/2011/layout/HexagonRadial"/>
  </dgm:cxnLst>
  <dgm:bg>
    <a:gradFill flip="none" rotWithShape="1">
      <a:gsLst>
        <a:gs pos="0">
          <a:srgbClr val="FCB50C"/>
        </a:gs>
        <a:gs pos="100000">
          <a:srgbClr val="FCE8A0"/>
        </a:gs>
      </a:gsLst>
      <a:lin ang="5400000" scaled="1"/>
      <a:tileRect/>
    </a:gra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75D6BE-BDCB-4E44-9F8A-46D861C49B6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AC83717-9405-44B0-8555-BAE622E2C2D1}">
      <dgm:prSet phldrT="[Text]" custT="1"/>
      <dgm:spPr>
        <a:solidFill>
          <a:srgbClr val="FCB50C"/>
        </a:solidFill>
        <a:ln>
          <a:solidFill>
            <a:schemeClr val="tx1"/>
          </a:solidFill>
        </a:ln>
      </dgm:spPr>
      <dgm:t>
        <a:bodyPr/>
        <a:lstStyle/>
        <a:p>
          <a:r>
            <a:rPr lang="en-US" sz="1400" b="1" dirty="0" smtClean="0">
              <a:ln>
                <a:noFill/>
              </a:ln>
              <a:solidFill>
                <a:schemeClr val="tx1">
                  <a:alpha val="94000"/>
                </a:schemeClr>
              </a:solidFill>
              <a:latin typeface="Amerigo BT"/>
              <a:cs typeface="Adobe Hebrew" panose="02040503050201020203" pitchFamily="18" charset="-79"/>
            </a:rPr>
            <a:t>Rebecca </a:t>
          </a:r>
          <a:r>
            <a:rPr lang="en-US" sz="1400" b="1" dirty="0" err="1" smtClean="0">
              <a:ln>
                <a:noFill/>
              </a:ln>
              <a:solidFill>
                <a:schemeClr val="tx1">
                  <a:alpha val="94000"/>
                </a:schemeClr>
              </a:solidFill>
              <a:latin typeface="Amerigo BT"/>
              <a:cs typeface="Adobe Hebrew" panose="02040503050201020203" pitchFamily="18" charset="-79"/>
            </a:rPr>
            <a:t>Michielli</a:t>
          </a:r>
          <a:endParaRPr lang="en-US" sz="1400" b="1" dirty="0">
            <a:ln>
              <a:noFill/>
            </a:ln>
            <a:solidFill>
              <a:schemeClr val="tx1">
                <a:alpha val="94000"/>
              </a:schemeClr>
            </a:solidFill>
            <a:latin typeface="Amerigo BT"/>
            <a:cs typeface="Adobe Hebrew" panose="02040503050201020203" pitchFamily="18" charset="-79"/>
          </a:endParaRPr>
        </a:p>
      </dgm:t>
    </dgm:pt>
    <dgm:pt modelId="{AC0C2B88-B29F-4ADD-9DF3-D0879287B009}" type="parTrans" cxnId="{21EB16A9-17CC-43BD-8EBA-BF2CBE8DC3AC}">
      <dgm:prSet/>
      <dgm:spPr/>
      <dgm:t>
        <a:bodyPr/>
        <a:lstStyle/>
        <a:p>
          <a:endParaRPr lang="en-US" sz="900" b="1">
            <a:latin typeface="Amerigo BT"/>
            <a:cs typeface="Adobe Hebrew" panose="02040503050201020203" pitchFamily="18" charset="-79"/>
          </a:endParaRPr>
        </a:p>
      </dgm:t>
    </dgm:pt>
    <dgm:pt modelId="{E4979C36-024C-46AC-9D4E-AFDC7DFE7019}" type="sibTrans" cxnId="{21EB16A9-17CC-43BD-8EBA-BF2CBE8DC3AC}">
      <dgm:prSet/>
      <dgm:spPr/>
      <dgm:t>
        <a:bodyPr/>
        <a:lstStyle/>
        <a:p>
          <a:endParaRPr lang="en-US" sz="900" b="1">
            <a:latin typeface="Amerigo BT"/>
            <a:cs typeface="Adobe Hebrew" panose="02040503050201020203" pitchFamily="18" charset="-79"/>
          </a:endParaRPr>
        </a:p>
      </dgm:t>
    </dgm:pt>
    <dgm:pt modelId="{32A2EC78-8558-42C9-A41E-2E323B86D2FE}">
      <dgm:prSet phldrT="[Text]" custT="1"/>
      <dgm:spPr>
        <a:solidFill>
          <a:schemeClr val="bg1"/>
        </a:solidFill>
        <a:ln>
          <a:solidFill>
            <a:schemeClr val="tx1"/>
          </a:solidFill>
        </a:ln>
      </dgm:spPr>
      <dgm:t>
        <a:bodyPr/>
        <a:lstStyle/>
        <a:p>
          <a:r>
            <a:rPr lang="en-US" sz="900" b="1" dirty="0" smtClean="0">
              <a:ln>
                <a:noFill/>
              </a:ln>
              <a:solidFill>
                <a:schemeClr val="tx1">
                  <a:alpha val="94000"/>
                </a:schemeClr>
              </a:solidFill>
              <a:latin typeface="Amerigo BT"/>
              <a:cs typeface="Adobe Hebrew" panose="02040503050201020203" pitchFamily="18" charset="-79"/>
            </a:rPr>
            <a:t>ARHU</a:t>
          </a:r>
          <a:endParaRPr lang="en-US" sz="900" b="1" dirty="0">
            <a:ln>
              <a:noFill/>
            </a:ln>
            <a:solidFill>
              <a:schemeClr val="tx1">
                <a:alpha val="94000"/>
              </a:schemeClr>
            </a:solidFill>
            <a:latin typeface="Amerigo BT"/>
            <a:cs typeface="Adobe Hebrew" panose="02040503050201020203" pitchFamily="18" charset="-79"/>
          </a:endParaRPr>
        </a:p>
      </dgm:t>
    </dgm:pt>
    <dgm:pt modelId="{A377A8F6-E098-4E23-8C9F-269DC33AF50A}" type="parTrans" cxnId="{3F3FC61A-EAE8-4FAE-BAA7-85E241C7C25D}">
      <dgm:prSet/>
      <dgm:spPr/>
      <dgm:t>
        <a:bodyPr/>
        <a:lstStyle/>
        <a:p>
          <a:endParaRPr lang="en-US" sz="900" b="1">
            <a:latin typeface="Amerigo BT"/>
            <a:cs typeface="Adobe Hebrew" panose="02040503050201020203" pitchFamily="18" charset="-79"/>
          </a:endParaRPr>
        </a:p>
      </dgm:t>
    </dgm:pt>
    <dgm:pt modelId="{A0345E87-2330-486F-9F5D-28FDB0A16B71}" type="sibTrans" cxnId="{3F3FC61A-EAE8-4FAE-BAA7-85E241C7C25D}">
      <dgm:prSet/>
      <dgm:spPr>
        <a:solidFill>
          <a:schemeClr val="tx1"/>
        </a:solidFill>
      </dgm:spPr>
      <dgm:t>
        <a:bodyPr/>
        <a:lstStyle/>
        <a:p>
          <a:endParaRPr lang="en-US" sz="900" b="1">
            <a:latin typeface="Amerigo BT"/>
            <a:cs typeface="Adobe Hebrew" panose="02040503050201020203" pitchFamily="18" charset="-79"/>
          </a:endParaRPr>
        </a:p>
      </dgm:t>
    </dgm:pt>
    <dgm:pt modelId="{F2AA045B-6027-420B-B73F-19768245FA8F}">
      <dgm:prSet phldrT="[Text]" custT="1"/>
      <dgm:spPr>
        <a:solidFill>
          <a:schemeClr val="bg1"/>
        </a:solidFill>
        <a:ln>
          <a:solidFill>
            <a:schemeClr val="tx1"/>
          </a:solidFill>
        </a:ln>
      </dgm:spPr>
      <dgm:t>
        <a:bodyPr/>
        <a:lstStyle/>
        <a:p>
          <a:r>
            <a:rPr lang="en-US" sz="900" b="1" dirty="0" smtClean="0">
              <a:ln>
                <a:noFill/>
              </a:ln>
              <a:solidFill>
                <a:schemeClr val="tx1">
                  <a:alpha val="94000"/>
                </a:schemeClr>
              </a:solidFill>
              <a:latin typeface="Amerigo BT"/>
              <a:cs typeface="Adobe Hebrew" panose="02040503050201020203" pitchFamily="18" charset="-79"/>
            </a:rPr>
            <a:t>EDUC</a:t>
          </a:r>
          <a:endParaRPr lang="en-US" sz="900" b="1" dirty="0">
            <a:ln>
              <a:noFill/>
            </a:ln>
            <a:solidFill>
              <a:schemeClr val="tx1">
                <a:alpha val="94000"/>
              </a:schemeClr>
            </a:solidFill>
            <a:latin typeface="Amerigo BT"/>
            <a:cs typeface="Adobe Hebrew" panose="02040503050201020203" pitchFamily="18" charset="-79"/>
          </a:endParaRPr>
        </a:p>
      </dgm:t>
    </dgm:pt>
    <dgm:pt modelId="{72FC879F-CFB2-418E-A189-A5C78B455D2C}" type="parTrans" cxnId="{1A5940C7-232D-4703-B35D-1CDFCBC34D4F}">
      <dgm:prSet/>
      <dgm:spPr/>
      <dgm:t>
        <a:bodyPr/>
        <a:lstStyle/>
        <a:p>
          <a:endParaRPr lang="en-US" sz="900" b="1">
            <a:latin typeface="Amerigo BT"/>
            <a:cs typeface="Adobe Hebrew" panose="02040503050201020203" pitchFamily="18" charset="-79"/>
          </a:endParaRPr>
        </a:p>
      </dgm:t>
    </dgm:pt>
    <dgm:pt modelId="{29266FC6-DEBA-4D9F-96EF-A505AC9DBE6B}" type="sibTrans" cxnId="{1A5940C7-232D-4703-B35D-1CDFCBC34D4F}">
      <dgm:prSet/>
      <dgm:spPr>
        <a:solidFill>
          <a:schemeClr val="tx1"/>
        </a:solidFill>
      </dgm:spPr>
      <dgm:t>
        <a:bodyPr/>
        <a:lstStyle/>
        <a:p>
          <a:endParaRPr lang="en-US" sz="900" b="1">
            <a:latin typeface="Amerigo BT"/>
            <a:cs typeface="Adobe Hebrew" panose="02040503050201020203" pitchFamily="18" charset="-79"/>
          </a:endParaRPr>
        </a:p>
      </dgm:t>
    </dgm:pt>
    <dgm:pt modelId="{AD1A5B44-EE42-4CB3-93A9-3C0CE4FFCD58}">
      <dgm:prSet phldrT="[Text]" custT="1"/>
      <dgm:spPr>
        <a:solidFill>
          <a:schemeClr val="bg1"/>
        </a:solidFill>
        <a:ln>
          <a:solidFill>
            <a:schemeClr val="tx1"/>
          </a:solidFill>
        </a:ln>
      </dgm:spPr>
      <dgm:t>
        <a:bodyPr/>
        <a:lstStyle/>
        <a:p>
          <a:r>
            <a:rPr lang="en-US" sz="900" b="1" dirty="0" smtClean="0">
              <a:ln>
                <a:noFill/>
              </a:ln>
              <a:solidFill>
                <a:schemeClr val="tx1">
                  <a:alpha val="94000"/>
                </a:schemeClr>
              </a:solidFill>
              <a:latin typeface="Amerigo BT"/>
              <a:cs typeface="Adobe Hebrew" panose="02040503050201020203" pitchFamily="18" charset="-79"/>
            </a:rPr>
            <a:t>HLTH</a:t>
          </a:r>
          <a:endParaRPr lang="en-US" sz="900" b="1" dirty="0">
            <a:ln>
              <a:noFill/>
            </a:ln>
            <a:solidFill>
              <a:schemeClr val="tx1">
                <a:alpha val="94000"/>
              </a:schemeClr>
            </a:solidFill>
            <a:latin typeface="Amerigo BT"/>
            <a:cs typeface="Adobe Hebrew" panose="02040503050201020203" pitchFamily="18" charset="-79"/>
          </a:endParaRPr>
        </a:p>
      </dgm:t>
    </dgm:pt>
    <dgm:pt modelId="{C9EA85DE-28AB-4253-9630-41548E29034A}" type="parTrans" cxnId="{9F9D1CAD-F52F-4C63-992E-720037324606}">
      <dgm:prSet/>
      <dgm:spPr/>
      <dgm:t>
        <a:bodyPr/>
        <a:lstStyle/>
        <a:p>
          <a:endParaRPr lang="en-US" sz="900" b="1">
            <a:latin typeface="Amerigo BT"/>
            <a:cs typeface="Adobe Hebrew" panose="02040503050201020203" pitchFamily="18" charset="-79"/>
          </a:endParaRPr>
        </a:p>
      </dgm:t>
    </dgm:pt>
    <dgm:pt modelId="{049FFC56-D98D-452C-A38E-95F57D62A0B2}" type="sibTrans" cxnId="{9F9D1CAD-F52F-4C63-992E-720037324606}">
      <dgm:prSet/>
      <dgm:spPr>
        <a:solidFill>
          <a:schemeClr val="tx1"/>
        </a:solidFill>
      </dgm:spPr>
      <dgm:t>
        <a:bodyPr/>
        <a:lstStyle/>
        <a:p>
          <a:endParaRPr lang="en-US" sz="900" b="1">
            <a:latin typeface="Amerigo BT"/>
            <a:cs typeface="Adobe Hebrew" panose="02040503050201020203" pitchFamily="18" charset="-79"/>
          </a:endParaRPr>
        </a:p>
      </dgm:t>
    </dgm:pt>
    <dgm:pt modelId="{27FBEC14-01A9-4F0E-AC94-5309D971C4D1}">
      <dgm:prSet phldrT="[Text]" custT="1"/>
      <dgm:spPr>
        <a:solidFill>
          <a:schemeClr val="bg1"/>
        </a:solidFill>
        <a:ln>
          <a:solidFill>
            <a:schemeClr val="tx1"/>
          </a:solidFill>
        </a:ln>
      </dgm:spPr>
      <dgm:t>
        <a:bodyPr/>
        <a:lstStyle/>
        <a:p>
          <a:r>
            <a:rPr lang="en-US" sz="900" b="1" dirty="0" smtClean="0">
              <a:ln>
                <a:noFill/>
              </a:ln>
              <a:solidFill>
                <a:schemeClr val="tx1">
                  <a:alpha val="94000"/>
                </a:schemeClr>
              </a:solidFill>
              <a:latin typeface="Amerigo BT"/>
              <a:cs typeface="Adobe Hebrew" panose="02040503050201020203" pitchFamily="18" charset="-79"/>
            </a:rPr>
            <a:t>NAMS</a:t>
          </a:r>
          <a:endParaRPr lang="en-US" sz="900" b="1" dirty="0">
            <a:ln>
              <a:noFill/>
            </a:ln>
            <a:solidFill>
              <a:schemeClr val="tx1">
                <a:alpha val="94000"/>
              </a:schemeClr>
            </a:solidFill>
            <a:latin typeface="Amerigo BT"/>
            <a:cs typeface="Adobe Hebrew" panose="02040503050201020203" pitchFamily="18" charset="-79"/>
          </a:endParaRPr>
        </a:p>
      </dgm:t>
    </dgm:pt>
    <dgm:pt modelId="{ED337F2F-AC8B-48C1-8BAA-593FEEB8664D}" type="parTrans" cxnId="{3B65EEB5-D952-4592-8C01-43997DF66E26}">
      <dgm:prSet/>
      <dgm:spPr/>
      <dgm:t>
        <a:bodyPr/>
        <a:lstStyle/>
        <a:p>
          <a:endParaRPr lang="en-US" sz="900" b="1">
            <a:latin typeface="Amerigo BT"/>
            <a:cs typeface="Adobe Hebrew" panose="02040503050201020203" pitchFamily="18" charset="-79"/>
          </a:endParaRPr>
        </a:p>
      </dgm:t>
    </dgm:pt>
    <dgm:pt modelId="{6490EC5D-47B6-43FD-9936-A904AF89CEAE}" type="sibTrans" cxnId="{3B65EEB5-D952-4592-8C01-43997DF66E26}">
      <dgm:prSet/>
      <dgm:spPr>
        <a:solidFill>
          <a:schemeClr val="tx1"/>
        </a:solidFill>
      </dgm:spPr>
      <dgm:t>
        <a:bodyPr/>
        <a:lstStyle/>
        <a:p>
          <a:endParaRPr lang="en-US" sz="900" b="1">
            <a:latin typeface="Amerigo BT"/>
            <a:cs typeface="Adobe Hebrew" panose="02040503050201020203" pitchFamily="18" charset="-79"/>
          </a:endParaRPr>
        </a:p>
      </dgm:t>
    </dgm:pt>
    <dgm:pt modelId="{E65E36D6-E019-4849-9387-AB90BB2E29A8}">
      <dgm:prSet phldrT="[Text]" custT="1"/>
      <dgm:spPr>
        <a:solidFill>
          <a:schemeClr val="bg1"/>
        </a:solidFill>
        <a:ln>
          <a:solidFill>
            <a:schemeClr val="tx1"/>
          </a:solidFill>
        </a:ln>
      </dgm:spPr>
      <dgm:t>
        <a:bodyPr/>
        <a:lstStyle/>
        <a:p>
          <a:r>
            <a:rPr lang="en-US" sz="900" b="1" dirty="0" smtClean="0">
              <a:ln>
                <a:noFill/>
              </a:ln>
              <a:solidFill>
                <a:schemeClr val="tx1">
                  <a:alpha val="94000"/>
                </a:schemeClr>
              </a:solidFill>
              <a:latin typeface="Amerigo BT"/>
              <a:cs typeface="Adobe Hebrew" panose="02040503050201020203" pitchFamily="18" charset="-79"/>
            </a:rPr>
            <a:t>PAC</a:t>
          </a:r>
          <a:endParaRPr lang="en-US" sz="900" b="1" dirty="0">
            <a:ln>
              <a:noFill/>
            </a:ln>
            <a:solidFill>
              <a:schemeClr val="tx1">
                <a:alpha val="94000"/>
              </a:schemeClr>
            </a:solidFill>
            <a:latin typeface="Amerigo BT"/>
            <a:cs typeface="Adobe Hebrew" panose="02040503050201020203" pitchFamily="18" charset="-79"/>
          </a:endParaRPr>
        </a:p>
      </dgm:t>
    </dgm:pt>
    <dgm:pt modelId="{D484830A-C2C9-4D65-B956-C0CB0E7A8D58}" type="parTrans" cxnId="{0E84318F-04F0-4175-B956-49E7E36BA5BE}">
      <dgm:prSet/>
      <dgm:spPr/>
      <dgm:t>
        <a:bodyPr/>
        <a:lstStyle/>
        <a:p>
          <a:endParaRPr lang="en-US" sz="900" b="1">
            <a:latin typeface="Amerigo BT"/>
            <a:cs typeface="Adobe Hebrew" panose="02040503050201020203" pitchFamily="18" charset="-79"/>
          </a:endParaRPr>
        </a:p>
      </dgm:t>
    </dgm:pt>
    <dgm:pt modelId="{20DF5F22-C702-460B-B96E-1409B60D7107}" type="sibTrans" cxnId="{0E84318F-04F0-4175-B956-49E7E36BA5BE}">
      <dgm:prSet/>
      <dgm:spPr>
        <a:solidFill>
          <a:schemeClr val="tx1"/>
        </a:solidFill>
      </dgm:spPr>
      <dgm:t>
        <a:bodyPr/>
        <a:lstStyle/>
        <a:p>
          <a:endParaRPr lang="en-US" sz="900" b="1">
            <a:latin typeface="Amerigo BT"/>
            <a:cs typeface="Adobe Hebrew" panose="02040503050201020203" pitchFamily="18" charset="-79"/>
          </a:endParaRPr>
        </a:p>
      </dgm:t>
    </dgm:pt>
    <dgm:pt modelId="{2E1BC7C8-14F1-4727-A058-1E337E93C813}">
      <dgm:prSet phldrT="[Text]" custT="1"/>
      <dgm:spPr>
        <a:solidFill>
          <a:schemeClr val="bg1"/>
        </a:solidFill>
        <a:ln>
          <a:solidFill>
            <a:schemeClr val="tx1"/>
          </a:solidFill>
        </a:ln>
      </dgm:spPr>
      <dgm:t>
        <a:bodyPr/>
        <a:lstStyle/>
        <a:p>
          <a:r>
            <a:rPr lang="en-US" sz="900" b="1" dirty="0" smtClean="0">
              <a:ln>
                <a:noFill/>
              </a:ln>
              <a:solidFill>
                <a:schemeClr val="tx1">
                  <a:alpha val="94000"/>
                </a:schemeClr>
              </a:solidFill>
              <a:latin typeface="Amerigo BT"/>
              <a:cs typeface="Adobe Hebrew" panose="02040503050201020203" pitchFamily="18" charset="-79"/>
            </a:rPr>
            <a:t>POLICE</a:t>
          </a:r>
          <a:endParaRPr lang="en-US" sz="900" b="1" dirty="0">
            <a:ln>
              <a:noFill/>
            </a:ln>
            <a:solidFill>
              <a:schemeClr val="tx1">
                <a:alpha val="94000"/>
              </a:schemeClr>
            </a:solidFill>
            <a:latin typeface="Amerigo BT"/>
            <a:cs typeface="Adobe Hebrew" panose="02040503050201020203" pitchFamily="18" charset="-79"/>
          </a:endParaRPr>
        </a:p>
      </dgm:t>
    </dgm:pt>
    <dgm:pt modelId="{5340DE78-AF5E-4A5D-9AAF-5DE846847BB4}" type="parTrans" cxnId="{C8EBF1FF-387B-487C-B9D9-02DC3B64EC79}">
      <dgm:prSet/>
      <dgm:spPr/>
      <dgm:t>
        <a:bodyPr/>
        <a:lstStyle/>
        <a:p>
          <a:endParaRPr lang="en-US" sz="900" b="1">
            <a:latin typeface="Amerigo BT"/>
            <a:cs typeface="Adobe Hebrew" panose="02040503050201020203" pitchFamily="18" charset="-79"/>
          </a:endParaRPr>
        </a:p>
      </dgm:t>
    </dgm:pt>
    <dgm:pt modelId="{1EC81983-9434-45A4-9648-A3C583B04A13}" type="sibTrans" cxnId="{C8EBF1FF-387B-487C-B9D9-02DC3B64EC79}">
      <dgm:prSet/>
      <dgm:spPr>
        <a:solidFill>
          <a:schemeClr val="tx1"/>
        </a:solidFill>
      </dgm:spPr>
      <dgm:t>
        <a:bodyPr/>
        <a:lstStyle/>
        <a:p>
          <a:endParaRPr lang="en-US" sz="900" b="1">
            <a:latin typeface="Amerigo BT"/>
            <a:cs typeface="Adobe Hebrew" panose="02040503050201020203" pitchFamily="18" charset="-79"/>
          </a:endParaRPr>
        </a:p>
      </dgm:t>
    </dgm:pt>
    <dgm:pt modelId="{A04825A4-8C62-4AC5-8C2E-B202D2724413}">
      <dgm:prSet phldrT="[Text]" custT="1"/>
      <dgm:spPr>
        <a:solidFill>
          <a:schemeClr val="bg1"/>
        </a:solidFill>
        <a:ln>
          <a:solidFill>
            <a:schemeClr val="tx1"/>
          </a:solidFill>
        </a:ln>
      </dgm:spPr>
      <dgm:t>
        <a:bodyPr/>
        <a:lstStyle/>
        <a:p>
          <a:r>
            <a:rPr lang="en-US" sz="900" b="1" dirty="0" smtClean="0">
              <a:ln>
                <a:noFill/>
              </a:ln>
              <a:solidFill>
                <a:schemeClr val="tx1">
                  <a:alpha val="94000"/>
                </a:schemeClr>
              </a:solidFill>
              <a:latin typeface="Amerigo BT"/>
              <a:cs typeface="Adobe Hebrew" panose="02040503050201020203" pitchFamily="18" charset="-79"/>
            </a:rPr>
            <a:t>Facilities</a:t>
          </a:r>
          <a:endParaRPr lang="en-US" sz="900" b="1" dirty="0">
            <a:ln>
              <a:noFill/>
            </a:ln>
            <a:solidFill>
              <a:schemeClr val="tx1">
                <a:alpha val="94000"/>
              </a:schemeClr>
            </a:solidFill>
            <a:latin typeface="Amerigo BT"/>
            <a:cs typeface="Adobe Hebrew" panose="02040503050201020203" pitchFamily="18" charset="-79"/>
          </a:endParaRPr>
        </a:p>
      </dgm:t>
    </dgm:pt>
    <dgm:pt modelId="{5DBE9B84-D331-4292-AA84-475DE39D404E}" type="parTrans" cxnId="{E3CD641E-CAA9-476B-97FB-90C5013DFAD6}">
      <dgm:prSet/>
      <dgm:spPr/>
      <dgm:t>
        <a:bodyPr/>
        <a:lstStyle/>
        <a:p>
          <a:endParaRPr lang="en-US" sz="900" b="1">
            <a:latin typeface="Amerigo BT"/>
            <a:cs typeface="Adobe Hebrew" panose="02040503050201020203" pitchFamily="18" charset="-79"/>
          </a:endParaRPr>
        </a:p>
      </dgm:t>
    </dgm:pt>
    <dgm:pt modelId="{4C3086CC-AEB6-45E2-A13C-4A1A6AF8AD8A}" type="sibTrans" cxnId="{E3CD641E-CAA9-476B-97FB-90C5013DFAD6}">
      <dgm:prSet/>
      <dgm:spPr>
        <a:solidFill>
          <a:schemeClr val="tx1"/>
        </a:solidFill>
      </dgm:spPr>
      <dgm:t>
        <a:bodyPr/>
        <a:lstStyle/>
        <a:p>
          <a:endParaRPr lang="en-US" sz="900" b="1">
            <a:latin typeface="Amerigo BT"/>
            <a:cs typeface="Adobe Hebrew" panose="02040503050201020203" pitchFamily="18" charset="-79"/>
          </a:endParaRPr>
        </a:p>
      </dgm:t>
    </dgm:pt>
    <dgm:pt modelId="{155DE547-5C56-4C5E-BA0A-A4576FF17D17}">
      <dgm:prSet phldrT="[Text]" custT="1"/>
      <dgm:spPr>
        <a:solidFill>
          <a:schemeClr val="bg1"/>
        </a:solidFill>
        <a:ln>
          <a:solidFill>
            <a:schemeClr val="tx1"/>
          </a:solidFill>
        </a:ln>
      </dgm:spPr>
      <dgm:t>
        <a:bodyPr/>
        <a:lstStyle/>
        <a:p>
          <a:r>
            <a:rPr lang="en-US" sz="900" b="1" dirty="0" smtClean="0">
              <a:ln>
                <a:noFill/>
              </a:ln>
              <a:solidFill>
                <a:schemeClr val="tx1">
                  <a:alpha val="94000"/>
                </a:schemeClr>
              </a:solidFill>
              <a:latin typeface="Amerigo BT"/>
              <a:cs typeface="Adobe Hebrew" panose="02040503050201020203" pitchFamily="18" charset="-79"/>
            </a:rPr>
            <a:t>Free To Be</a:t>
          </a:r>
          <a:endParaRPr lang="en-US" sz="900" b="1" dirty="0">
            <a:ln>
              <a:noFill/>
            </a:ln>
            <a:solidFill>
              <a:schemeClr val="tx1">
                <a:alpha val="94000"/>
              </a:schemeClr>
            </a:solidFill>
            <a:latin typeface="Amerigo BT"/>
            <a:cs typeface="Adobe Hebrew" panose="02040503050201020203" pitchFamily="18" charset="-79"/>
          </a:endParaRPr>
        </a:p>
      </dgm:t>
    </dgm:pt>
    <dgm:pt modelId="{2AA8F6C5-EE09-4D89-A35C-E6E48CDE7CD3}" type="parTrans" cxnId="{24EEB0BA-F124-4717-8BFE-926D9C7ABA0C}">
      <dgm:prSet/>
      <dgm:spPr/>
      <dgm:t>
        <a:bodyPr/>
        <a:lstStyle/>
        <a:p>
          <a:endParaRPr lang="en-US" sz="900" b="1">
            <a:latin typeface="Amerigo BT"/>
            <a:cs typeface="Adobe Hebrew" panose="02040503050201020203" pitchFamily="18" charset="-79"/>
          </a:endParaRPr>
        </a:p>
      </dgm:t>
    </dgm:pt>
    <dgm:pt modelId="{A0E552F4-6CF2-45F1-BFA2-64780DF15B0B}" type="sibTrans" cxnId="{24EEB0BA-F124-4717-8BFE-926D9C7ABA0C}">
      <dgm:prSet/>
      <dgm:spPr>
        <a:solidFill>
          <a:schemeClr val="tx1"/>
        </a:solidFill>
      </dgm:spPr>
      <dgm:t>
        <a:bodyPr/>
        <a:lstStyle/>
        <a:p>
          <a:endParaRPr lang="en-US" sz="900" b="1">
            <a:latin typeface="Amerigo BT"/>
            <a:cs typeface="Adobe Hebrew" panose="02040503050201020203" pitchFamily="18" charset="-79"/>
          </a:endParaRPr>
        </a:p>
      </dgm:t>
    </dgm:pt>
    <dgm:pt modelId="{E484FE8D-12B5-405A-9756-84934B763845}">
      <dgm:prSet phldrT="[Text]" custT="1"/>
      <dgm:spPr>
        <a:solidFill>
          <a:schemeClr val="bg1"/>
        </a:solidFill>
        <a:ln>
          <a:solidFill>
            <a:schemeClr val="tx1"/>
          </a:solidFill>
        </a:ln>
      </dgm:spPr>
      <dgm:t>
        <a:bodyPr/>
        <a:lstStyle/>
        <a:p>
          <a:r>
            <a:rPr lang="en-US" sz="900" b="1" dirty="0" smtClean="0">
              <a:ln>
                <a:noFill/>
              </a:ln>
              <a:solidFill>
                <a:schemeClr val="tx1">
                  <a:alpha val="94000"/>
                </a:schemeClr>
              </a:solidFill>
              <a:latin typeface="Amerigo BT"/>
              <a:cs typeface="Adobe Hebrew" panose="02040503050201020203" pitchFamily="18" charset="-79"/>
            </a:rPr>
            <a:t>Grad Studies / Continuing Studies</a:t>
          </a:r>
          <a:endParaRPr lang="en-US" sz="900" b="1" dirty="0">
            <a:ln>
              <a:noFill/>
            </a:ln>
            <a:solidFill>
              <a:schemeClr val="tx1">
                <a:alpha val="94000"/>
              </a:schemeClr>
            </a:solidFill>
            <a:latin typeface="Amerigo BT"/>
            <a:cs typeface="Adobe Hebrew" panose="02040503050201020203" pitchFamily="18" charset="-79"/>
          </a:endParaRPr>
        </a:p>
      </dgm:t>
    </dgm:pt>
    <dgm:pt modelId="{F78F7FFA-20E6-4AE4-B4C2-A90550983B53}" type="parTrans" cxnId="{6951573C-D1F4-4E50-8AFB-3C4FE9C2EDF5}">
      <dgm:prSet/>
      <dgm:spPr/>
      <dgm:t>
        <a:bodyPr/>
        <a:lstStyle/>
        <a:p>
          <a:endParaRPr lang="en-US" sz="900" b="1">
            <a:latin typeface="Amerigo BT"/>
            <a:cs typeface="Adobe Hebrew" panose="02040503050201020203" pitchFamily="18" charset="-79"/>
          </a:endParaRPr>
        </a:p>
      </dgm:t>
    </dgm:pt>
    <dgm:pt modelId="{6BCACAF9-125C-47F8-A51E-57B3CD191838}" type="sibTrans" cxnId="{6951573C-D1F4-4E50-8AFB-3C4FE9C2EDF5}">
      <dgm:prSet/>
      <dgm:spPr>
        <a:solidFill>
          <a:schemeClr val="tx1"/>
        </a:solidFill>
      </dgm:spPr>
      <dgm:t>
        <a:bodyPr/>
        <a:lstStyle/>
        <a:p>
          <a:endParaRPr lang="en-US" sz="900" b="1">
            <a:latin typeface="Amerigo BT"/>
            <a:cs typeface="Adobe Hebrew" panose="02040503050201020203" pitchFamily="18" charset="-79"/>
          </a:endParaRPr>
        </a:p>
      </dgm:t>
    </dgm:pt>
    <dgm:pt modelId="{558CF6DF-A8CB-477F-A764-E5D917045642}">
      <dgm:prSet phldrT="[Text]" custT="1"/>
      <dgm:spPr>
        <a:solidFill>
          <a:schemeClr val="bg1"/>
        </a:solidFill>
        <a:ln>
          <a:solidFill>
            <a:schemeClr val="tx1"/>
          </a:solidFill>
        </a:ln>
      </dgm:spPr>
      <dgm:t>
        <a:bodyPr/>
        <a:lstStyle/>
        <a:p>
          <a:r>
            <a:rPr lang="en-US" sz="900" b="1" dirty="0" smtClean="0">
              <a:ln>
                <a:noFill/>
              </a:ln>
              <a:solidFill>
                <a:schemeClr val="tx1">
                  <a:alpha val="94000"/>
                </a:schemeClr>
              </a:solidFill>
              <a:latin typeface="Amerigo BT"/>
              <a:cs typeface="Adobe Hebrew" panose="02040503050201020203" pitchFamily="18" charset="-79"/>
            </a:rPr>
            <a:t>Student Services</a:t>
          </a:r>
          <a:endParaRPr lang="en-US" sz="900" b="1" dirty="0">
            <a:ln>
              <a:noFill/>
            </a:ln>
            <a:solidFill>
              <a:schemeClr val="tx1">
                <a:alpha val="94000"/>
              </a:schemeClr>
            </a:solidFill>
            <a:latin typeface="Amerigo BT"/>
            <a:cs typeface="Adobe Hebrew" panose="02040503050201020203" pitchFamily="18" charset="-79"/>
          </a:endParaRPr>
        </a:p>
      </dgm:t>
    </dgm:pt>
    <dgm:pt modelId="{829D9DB6-859A-4661-BAE7-F08DEDC393CC}" type="parTrans" cxnId="{4D13B870-623B-4D67-B8C6-F2F2722E5372}">
      <dgm:prSet/>
      <dgm:spPr/>
      <dgm:t>
        <a:bodyPr/>
        <a:lstStyle/>
        <a:p>
          <a:endParaRPr lang="en-US" sz="900" b="1">
            <a:latin typeface="Amerigo BT"/>
            <a:cs typeface="Adobe Hebrew" panose="02040503050201020203" pitchFamily="18" charset="-79"/>
          </a:endParaRPr>
        </a:p>
      </dgm:t>
    </dgm:pt>
    <dgm:pt modelId="{32B65845-656D-4531-BAAB-8F59291E92BB}" type="sibTrans" cxnId="{4D13B870-623B-4D67-B8C6-F2F2722E5372}">
      <dgm:prSet/>
      <dgm:spPr>
        <a:solidFill>
          <a:schemeClr val="tx1"/>
        </a:solidFill>
      </dgm:spPr>
      <dgm:t>
        <a:bodyPr/>
        <a:lstStyle/>
        <a:p>
          <a:endParaRPr lang="en-US" sz="900" b="1">
            <a:latin typeface="Amerigo BT"/>
            <a:cs typeface="Adobe Hebrew" panose="02040503050201020203" pitchFamily="18" charset="-79"/>
          </a:endParaRPr>
        </a:p>
      </dgm:t>
    </dgm:pt>
    <dgm:pt modelId="{067A03CD-C557-43CD-BB3E-F98FC6FE0755}">
      <dgm:prSet phldrT="[Text]" custT="1"/>
      <dgm:spPr>
        <a:solidFill>
          <a:schemeClr val="bg1"/>
        </a:solidFill>
        <a:ln>
          <a:solidFill>
            <a:schemeClr val="tx1"/>
          </a:solidFill>
        </a:ln>
      </dgm:spPr>
      <dgm:t>
        <a:bodyPr/>
        <a:lstStyle/>
        <a:p>
          <a:r>
            <a:rPr lang="en-US" sz="900" b="1" dirty="0" smtClean="0">
              <a:ln>
                <a:noFill/>
              </a:ln>
              <a:solidFill>
                <a:schemeClr val="tx1">
                  <a:alpha val="94000"/>
                </a:schemeClr>
              </a:solidFill>
              <a:latin typeface="Amerigo BT"/>
              <a:cs typeface="Adobe Hebrew" panose="02040503050201020203" pitchFamily="18" charset="-79"/>
            </a:rPr>
            <a:t>BUSN</a:t>
          </a:r>
          <a:endParaRPr lang="en-US" sz="900" b="1" dirty="0">
            <a:ln>
              <a:noFill/>
            </a:ln>
            <a:solidFill>
              <a:schemeClr val="tx1">
                <a:alpha val="94000"/>
              </a:schemeClr>
            </a:solidFill>
            <a:latin typeface="Amerigo BT"/>
            <a:cs typeface="Adobe Hebrew" panose="02040503050201020203" pitchFamily="18" charset="-79"/>
          </a:endParaRPr>
        </a:p>
      </dgm:t>
    </dgm:pt>
    <dgm:pt modelId="{C5EA6267-CFAB-4934-A7BD-3667D919300C}" type="parTrans" cxnId="{CAF6342C-BF12-42B2-8B7A-D060020EB8C3}">
      <dgm:prSet/>
      <dgm:spPr/>
      <dgm:t>
        <a:bodyPr/>
        <a:lstStyle/>
        <a:p>
          <a:endParaRPr lang="en-US" sz="900" b="1">
            <a:latin typeface="Amerigo BT"/>
            <a:cs typeface="Adobe Hebrew" panose="02040503050201020203" pitchFamily="18" charset="-79"/>
          </a:endParaRPr>
        </a:p>
      </dgm:t>
    </dgm:pt>
    <dgm:pt modelId="{140614BF-C99F-4B91-8ABA-4C735794E944}" type="sibTrans" cxnId="{CAF6342C-BF12-42B2-8B7A-D060020EB8C3}">
      <dgm:prSet/>
      <dgm:spPr>
        <a:solidFill>
          <a:schemeClr val="tx1"/>
        </a:solidFill>
      </dgm:spPr>
      <dgm:t>
        <a:bodyPr/>
        <a:lstStyle/>
        <a:p>
          <a:endParaRPr lang="en-US" sz="900" b="1">
            <a:latin typeface="Amerigo BT"/>
            <a:cs typeface="Adobe Hebrew" panose="02040503050201020203" pitchFamily="18" charset="-79"/>
          </a:endParaRPr>
        </a:p>
      </dgm:t>
    </dgm:pt>
    <dgm:pt modelId="{59B81CFD-6CA5-4958-8A67-682F3908F91B}">
      <dgm:prSet phldrT="[Text]" custT="1"/>
      <dgm:spPr>
        <a:solidFill>
          <a:schemeClr val="bg1"/>
        </a:solidFill>
        <a:ln>
          <a:solidFill>
            <a:schemeClr val="tx1"/>
          </a:solidFill>
        </a:ln>
      </dgm:spPr>
      <dgm:t>
        <a:bodyPr/>
        <a:lstStyle/>
        <a:p>
          <a:r>
            <a:rPr lang="en-US" sz="900" b="1" dirty="0" smtClean="0">
              <a:ln>
                <a:noFill/>
              </a:ln>
              <a:solidFill>
                <a:schemeClr val="tx1">
                  <a:alpha val="94000"/>
                </a:schemeClr>
              </a:solidFill>
              <a:latin typeface="Amerigo BT"/>
              <a:cs typeface="Adobe Hebrew" panose="02040503050201020203" pitchFamily="18" charset="-79"/>
            </a:rPr>
            <a:t>SOBL</a:t>
          </a:r>
          <a:endParaRPr lang="en-US" sz="900" b="1" dirty="0">
            <a:ln>
              <a:noFill/>
            </a:ln>
            <a:solidFill>
              <a:schemeClr val="tx1">
                <a:alpha val="94000"/>
              </a:schemeClr>
            </a:solidFill>
            <a:latin typeface="Amerigo BT"/>
            <a:cs typeface="Adobe Hebrew" panose="02040503050201020203" pitchFamily="18" charset="-79"/>
          </a:endParaRPr>
        </a:p>
      </dgm:t>
    </dgm:pt>
    <dgm:pt modelId="{F377BD73-2C54-44D7-88FF-2D066F3C39C4}" type="parTrans" cxnId="{49911856-FBF8-46BA-9061-2E5016495BAE}">
      <dgm:prSet/>
      <dgm:spPr/>
      <dgm:t>
        <a:bodyPr/>
        <a:lstStyle/>
        <a:p>
          <a:endParaRPr lang="en-US" sz="900" b="1">
            <a:latin typeface="Amerigo BT"/>
            <a:cs typeface="Adobe Hebrew" panose="02040503050201020203" pitchFamily="18" charset="-79"/>
          </a:endParaRPr>
        </a:p>
      </dgm:t>
    </dgm:pt>
    <dgm:pt modelId="{60ED94CD-6248-4A13-B2C9-747DE241600E}" type="sibTrans" cxnId="{49911856-FBF8-46BA-9061-2E5016495BAE}">
      <dgm:prSet/>
      <dgm:spPr>
        <a:solidFill>
          <a:schemeClr val="tx1"/>
        </a:solidFill>
      </dgm:spPr>
      <dgm:t>
        <a:bodyPr/>
        <a:lstStyle/>
        <a:p>
          <a:endParaRPr lang="en-US" sz="900" b="1">
            <a:latin typeface="Amerigo BT"/>
            <a:cs typeface="Adobe Hebrew" panose="02040503050201020203" pitchFamily="18" charset="-79"/>
          </a:endParaRPr>
        </a:p>
      </dgm:t>
    </dgm:pt>
    <dgm:pt modelId="{6D646D65-7931-4510-8357-C149C332BF17}" type="pres">
      <dgm:prSet presAssocID="{8F75D6BE-BDCB-4E44-9F8A-46D861C49B6C}" presName="Name0" presStyleCnt="0">
        <dgm:presLayoutVars>
          <dgm:chMax val="1"/>
          <dgm:dir/>
          <dgm:animLvl val="ctr"/>
          <dgm:resizeHandles val="exact"/>
        </dgm:presLayoutVars>
      </dgm:prSet>
      <dgm:spPr/>
      <dgm:t>
        <a:bodyPr/>
        <a:lstStyle/>
        <a:p>
          <a:endParaRPr lang="en-US"/>
        </a:p>
      </dgm:t>
    </dgm:pt>
    <dgm:pt modelId="{9F66FBDD-2DA6-4749-B0DB-5FD89EA1377A}" type="pres">
      <dgm:prSet presAssocID="{3AC83717-9405-44B0-8555-BAE622E2C2D1}" presName="centerShape" presStyleLbl="node0" presStyleIdx="0" presStyleCnt="1" custScaleX="123390" custLinFactNeighborY="-1524"/>
      <dgm:spPr/>
      <dgm:t>
        <a:bodyPr/>
        <a:lstStyle/>
        <a:p>
          <a:endParaRPr lang="en-US"/>
        </a:p>
      </dgm:t>
    </dgm:pt>
    <dgm:pt modelId="{E206BA14-C235-4CD0-BB68-1B4F17B72BAF}" type="pres">
      <dgm:prSet presAssocID="{32A2EC78-8558-42C9-A41E-2E323B86D2FE}" presName="node" presStyleLbl="node1" presStyleIdx="0" presStyleCnt="12" custScaleX="123390">
        <dgm:presLayoutVars>
          <dgm:bulletEnabled val="1"/>
        </dgm:presLayoutVars>
      </dgm:prSet>
      <dgm:spPr/>
      <dgm:t>
        <a:bodyPr/>
        <a:lstStyle/>
        <a:p>
          <a:endParaRPr lang="en-US"/>
        </a:p>
      </dgm:t>
    </dgm:pt>
    <dgm:pt modelId="{8FEEFEC4-3921-4F19-8E74-FC369CF3A400}" type="pres">
      <dgm:prSet presAssocID="{32A2EC78-8558-42C9-A41E-2E323B86D2FE}" presName="dummy" presStyleCnt="0"/>
      <dgm:spPr/>
    </dgm:pt>
    <dgm:pt modelId="{2CF9192A-3A8A-4292-96EB-D256A3FC18DB}" type="pres">
      <dgm:prSet presAssocID="{A0345E87-2330-486F-9F5D-28FDB0A16B71}" presName="sibTrans" presStyleLbl="sibTrans2D1" presStyleIdx="0" presStyleCnt="12"/>
      <dgm:spPr/>
      <dgm:t>
        <a:bodyPr/>
        <a:lstStyle/>
        <a:p>
          <a:endParaRPr lang="en-US"/>
        </a:p>
      </dgm:t>
    </dgm:pt>
    <dgm:pt modelId="{2F7309D6-D1E5-4096-9CD1-0E1945A2D51A}" type="pres">
      <dgm:prSet presAssocID="{067A03CD-C557-43CD-BB3E-F98FC6FE0755}" presName="node" presStyleLbl="node1" presStyleIdx="1" presStyleCnt="12" custScaleX="123390">
        <dgm:presLayoutVars>
          <dgm:bulletEnabled val="1"/>
        </dgm:presLayoutVars>
      </dgm:prSet>
      <dgm:spPr/>
      <dgm:t>
        <a:bodyPr/>
        <a:lstStyle/>
        <a:p>
          <a:endParaRPr lang="en-US"/>
        </a:p>
      </dgm:t>
    </dgm:pt>
    <dgm:pt modelId="{25A2C25D-E192-40F3-9AD7-433B69CA32FE}" type="pres">
      <dgm:prSet presAssocID="{067A03CD-C557-43CD-BB3E-F98FC6FE0755}" presName="dummy" presStyleCnt="0"/>
      <dgm:spPr/>
    </dgm:pt>
    <dgm:pt modelId="{2AA13188-C106-49ED-8173-B6A1FA1E3AB1}" type="pres">
      <dgm:prSet presAssocID="{140614BF-C99F-4B91-8ABA-4C735794E944}" presName="sibTrans" presStyleLbl="sibTrans2D1" presStyleIdx="1" presStyleCnt="12"/>
      <dgm:spPr/>
      <dgm:t>
        <a:bodyPr/>
        <a:lstStyle/>
        <a:p>
          <a:endParaRPr lang="en-US"/>
        </a:p>
      </dgm:t>
    </dgm:pt>
    <dgm:pt modelId="{B5507B19-F51D-4AAD-B14F-AA12349B948F}" type="pres">
      <dgm:prSet presAssocID="{F2AA045B-6027-420B-B73F-19768245FA8F}" presName="node" presStyleLbl="node1" presStyleIdx="2" presStyleCnt="12" custScaleX="123390">
        <dgm:presLayoutVars>
          <dgm:bulletEnabled val="1"/>
        </dgm:presLayoutVars>
      </dgm:prSet>
      <dgm:spPr/>
      <dgm:t>
        <a:bodyPr/>
        <a:lstStyle/>
        <a:p>
          <a:endParaRPr lang="en-US"/>
        </a:p>
      </dgm:t>
    </dgm:pt>
    <dgm:pt modelId="{898D9544-5ED4-4A8F-8034-ACE68521E705}" type="pres">
      <dgm:prSet presAssocID="{F2AA045B-6027-420B-B73F-19768245FA8F}" presName="dummy" presStyleCnt="0"/>
      <dgm:spPr/>
    </dgm:pt>
    <dgm:pt modelId="{193CC13E-7FFF-4849-AE74-5429FD9A5EEF}" type="pres">
      <dgm:prSet presAssocID="{29266FC6-DEBA-4D9F-96EF-A505AC9DBE6B}" presName="sibTrans" presStyleLbl="sibTrans2D1" presStyleIdx="2" presStyleCnt="12"/>
      <dgm:spPr/>
      <dgm:t>
        <a:bodyPr/>
        <a:lstStyle/>
        <a:p>
          <a:endParaRPr lang="en-US"/>
        </a:p>
      </dgm:t>
    </dgm:pt>
    <dgm:pt modelId="{9960C8FA-27C7-4C3F-B04C-A549AB2426C1}" type="pres">
      <dgm:prSet presAssocID="{AD1A5B44-EE42-4CB3-93A9-3C0CE4FFCD58}" presName="node" presStyleLbl="node1" presStyleIdx="3" presStyleCnt="12" custScaleX="123390">
        <dgm:presLayoutVars>
          <dgm:bulletEnabled val="1"/>
        </dgm:presLayoutVars>
      </dgm:prSet>
      <dgm:spPr/>
      <dgm:t>
        <a:bodyPr/>
        <a:lstStyle/>
        <a:p>
          <a:endParaRPr lang="en-US"/>
        </a:p>
      </dgm:t>
    </dgm:pt>
    <dgm:pt modelId="{46C91663-732D-41CF-A8E4-56F9E1719538}" type="pres">
      <dgm:prSet presAssocID="{AD1A5B44-EE42-4CB3-93A9-3C0CE4FFCD58}" presName="dummy" presStyleCnt="0"/>
      <dgm:spPr/>
    </dgm:pt>
    <dgm:pt modelId="{CA80A501-1B7E-4F27-93AA-CC114BE14479}" type="pres">
      <dgm:prSet presAssocID="{049FFC56-D98D-452C-A38E-95F57D62A0B2}" presName="sibTrans" presStyleLbl="sibTrans2D1" presStyleIdx="3" presStyleCnt="12"/>
      <dgm:spPr/>
      <dgm:t>
        <a:bodyPr/>
        <a:lstStyle/>
        <a:p>
          <a:endParaRPr lang="en-US"/>
        </a:p>
      </dgm:t>
    </dgm:pt>
    <dgm:pt modelId="{661C434C-51E5-4561-919D-44F4538B037D}" type="pres">
      <dgm:prSet presAssocID="{27FBEC14-01A9-4F0E-AC94-5309D971C4D1}" presName="node" presStyleLbl="node1" presStyleIdx="4" presStyleCnt="12" custScaleX="123390">
        <dgm:presLayoutVars>
          <dgm:bulletEnabled val="1"/>
        </dgm:presLayoutVars>
      </dgm:prSet>
      <dgm:spPr/>
      <dgm:t>
        <a:bodyPr/>
        <a:lstStyle/>
        <a:p>
          <a:endParaRPr lang="en-US"/>
        </a:p>
      </dgm:t>
    </dgm:pt>
    <dgm:pt modelId="{817F56CF-2CE6-4CC5-8B9F-7F087120669E}" type="pres">
      <dgm:prSet presAssocID="{27FBEC14-01A9-4F0E-AC94-5309D971C4D1}" presName="dummy" presStyleCnt="0"/>
      <dgm:spPr/>
    </dgm:pt>
    <dgm:pt modelId="{3D66BF8C-2E99-4A0F-B4B6-483341FBC63C}" type="pres">
      <dgm:prSet presAssocID="{6490EC5D-47B6-43FD-9936-A904AF89CEAE}" presName="sibTrans" presStyleLbl="sibTrans2D1" presStyleIdx="4" presStyleCnt="12"/>
      <dgm:spPr/>
      <dgm:t>
        <a:bodyPr/>
        <a:lstStyle/>
        <a:p>
          <a:endParaRPr lang="en-US"/>
        </a:p>
      </dgm:t>
    </dgm:pt>
    <dgm:pt modelId="{21F9F4B9-2852-4593-B87C-F3F4FAF81EAB}" type="pres">
      <dgm:prSet presAssocID="{59B81CFD-6CA5-4958-8A67-682F3908F91B}" presName="node" presStyleLbl="node1" presStyleIdx="5" presStyleCnt="12" custScaleX="123390">
        <dgm:presLayoutVars>
          <dgm:bulletEnabled val="1"/>
        </dgm:presLayoutVars>
      </dgm:prSet>
      <dgm:spPr/>
      <dgm:t>
        <a:bodyPr/>
        <a:lstStyle/>
        <a:p>
          <a:endParaRPr lang="en-US"/>
        </a:p>
      </dgm:t>
    </dgm:pt>
    <dgm:pt modelId="{A0F74BE3-B946-411B-9D1E-841A15C870B5}" type="pres">
      <dgm:prSet presAssocID="{59B81CFD-6CA5-4958-8A67-682F3908F91B}" presName="dummy" presStyleCnt="0"/>
      <dgm:spPr/>
    </dgm:pt>
    <dgm:pt modelId="{6A42ED6C-8436-4E59-9465-B8E9408D2EC8}" type="pres">
      <dgm:prSet presAssocID="{60ED94CD-6248-4A13-B2C9-747DE241600E}" presName="sibTrans" presStyleLbl="sibTrans2D1" presStyleIdx="5" presStyleCnt="12"/>
      <dgm:spPr/>
      <dgm:t>
        <a:bodyPr/>
        <a:lstStyle/>
        <a:p>
          <a:endParaRPr lang="en-US"/>
        </a:p>
      </dgm:t>
    </dgm:pt>
    <dgm:pt modelId="{E8F11771-63F4-4F28-9D29-B2B0339DEC9F}" type="pres">
      <dgm:prSet presAssocID="{E65E36D6-E019-4849-9387-AB90BB2E29A8}" presName="node" presStyleLbl="node1" presStyleIdx="6" presStyleCnt="12" custScaleX="123390">
        <dgm:presLayoutVars>
          <dgm:bulletEnabled val="1"/>
        </dgm:presLayoutVars>
      </dgm:prSet>
      <dgm:spPr/>
      <dgm:t>
        <a:bodyPr/>
        <a:lstStyle/>
        <a:p>
          <a:endParaRPr lang="en-US"/>
        </a:p>
      </dgm:t>
    </dgm:pt>
    <dgm:pt modelId="{3B9E77EA-E473-4FE3-9E1F-F73B2293BC7E}" type="pres">
      <dgm:prSet presAssocID="{E65E36D6-E019-4849-9387-AB90BB2E29A8}" presName="dummy" presStyleCnt="0"/>
      <dgm:spPr/>
    </dgm:pt>
    <dgm:pt modelId="{611C5E5E-D7B5-4984-8F5E-3919568594C4}" type="pres">
      <dgm:prSet presAssocID="{20DF5F22-C702-460B-B96E-1409B60D7107}" presName="sibTrans" presStyleLbl="sibTrans2D1" presStyleIdx="6" presStyleCnt="12"/>
      <dgm:spPr/>
      <dgm:t>
        <a:bodyPr/>
        <a:lstStyle/>
        <a:p>
          <a:endParaRPr lang="en-US"/>
        </a:p>
      </dgm:t>
    </dgm:pt>
    <dgm:pt modelId="{E5160F0D-E92F-43F3-91DC-666119E47A05}" type="pres">
      <dgm:prSet presAssocID="{2E1BC7C8-14F1-4727-A058-1E337E93C813}" presName="node" presStyleLbl="node1" presStyleIdx="7" presStyleCnt="12" custScaleX="123390">
        <dgm:presLayoutVars>
          <dgm:bulletEnabled val="1"/>
        </dgm:presLayoutVars>
      </dgm:prSet>
      <dgm:spPr/>
      <dgm:t>
        <a:bodyPr/>
        <a:lstStyle/>
        <a:p>
          <a:endParaRPr lang="en-US"/>
        </a:p>
      </dgm:t>
    </dgm:pt>
    <dgm:pt modelId="{9F576955-14AA-4EA2-9474-D85AFA90016A}" type="pres">
      <dgm:prSet presAssocID="{2E1BC7C8-14F1-4727-A058-1E337E93C813}" presName="dummy" presStyleCnt="0"/>
      <dgm:spPr/>
    </dgm:pt>
    <dgm:pt modelId="{B90CCB6E-D453-4DFE-A68F-31063EA5E996}" type="pres">
      <dgm:prSet presAssocID="{1EC81983-9434-45A4-9648-A3C583B04A13}" presName="sibTrans" presStyleLbl="sibTrans2D1" presStyleIdx="7" presStyleCnt="12"/>
      <dgm:spPr/>
      <dgm:t>
        <a:bodyPr/>
        <a:lstStyle/>
        <a:p>
          <a:endParaRPr lang="en-US"/>
        </a:p>
      </dgm:t>
    </dgm:pt>
    <dgm:pt modelId="{088A5F85-D3BE-48F1-835A-C2F22E8CE0C1}" type="pres">
      <dgm:prSet presAssocID="{A04825A4-8C62-4AC5-8C2E-B202D2724413}" presName="node" presStyleLbl="node1" presStyleIdx="8" presStyleCnt="12" custScaleX="123390">
        <dgm:presLayoutVars>
          <dgm:bulletEnabled val="1"/>
        </dgm:presLayoutVars>
      </dgm:prSet>
      <dgm:spPr/>
      <dgm:t>
        <a:bodyPr/>
        <a:lstStyle/>
        <a:p>
          <a:endParaRPr lang="en-US"/>
        </a:p>
      </dgm:t>
    </dgm:pt>
    <dgm:pt modelId="{2CDE40FA-9107-463B-88B1-7A3EB3051335}" type="pres">
      <dgm:prSet presAssocID="{A04825A4-8C62-4AC5-8C2E-B202D2724413}" presName="dummy" presStyleCnt="0"/>
      <dgm:spPr/>
    </dgm:pt>
    <dgm:pt modelId="{444D099C-C7C3-4B02-8C97-0BDC2AFCFB97}" type="pres">
      <dgm:prSet presAssocID="{4C3086CC-AEB6-45E2-A13C-4A1A6AF8AD8A}" presName="sibTrans" presStyleLbl="sibTrans2D1" presStyleIdx="8" presStyleCnt="12"/>
      <dgm:spPr/>
      <dgm:t>
        <a:bodyPr/>
        <a:lstStyle/>
        <a:p>
          <a:endParaRPr lang="en-US"/>
        </a:p>
      </dgm:t>
    </dgm:pt>
    <dgm:pt modelId="{CEAC40BF-0B3E-43AF-91E3-ED20104605F7}" type="pres">
      <dgm:prSet presAssocID="{155DE547-5C56-4C5E-BA0A-A4576FF17D17}" presName="node" presStyleLbl="node1" presStyleIdx="9" presStyleCnt="12" custScaleX="123390">
        <dgm:presLayoutVars>
          <dgm:bulletEnabled val="1"/>
        </dgm:presLayoutVars>
      </dgm:prSet>
      <dgm:spPr/>
      <dgm:t>
        <a:bodyPr/>
        <a:lstStyle/>
        <a:p>
          <a:endParaRPr lang="en-US"/>
        </a:p>
      </dgm:t>
    </dgm:pt>
    <dgm:pt modelId="{AFDE8BFD-8FB1-4C99-8C66-08FC87EA501A}" type="pres">
      <dgm:prSet presAssocID="{155DE547-5C56-4C5E-BA0A-A4576FF17D17}" presName="dummy" presStyleCnt="0"/>
      <dgm:spPr/>
    </dgm:pt>
    <dgm:pt modelId="{6DF0A340-4E46-471B-AB54-915F8D782A6D}" type="pres">
      <dgm:prSet presAssocID="{A0E552F4-6CF2-45F1-BFA2-64780DF15B0B}" presName="sibTrans" presStyleLbl="sibTrans2D1" presStyleIdx="9" presStyleCnt="12"/>
      <dgm:spPr/>
      <dgm:t>
        <a:bodyPr/>
        <a:lstStyle/>
        <a:p>
          <a:endParaRPr lang="en-US"/>
        </a:p>
      </dgm:t>
    </dgm:pt>
    <dgm:pt modelId="{6F68724E-9C67-41CC-8E10-41B4B5262157}" type="pres">
      <dgm:prSet presAssocID="{E484FE8D-12B5-405A-9756-84934B763845}" presName="node" presStyleLbl="node1" presStyleIdx="10" presStyleCnt="12" custScaleX="147524">
        <dgm:presLayoutVars>
          <dgm:bulletEnabled val="1"/>
        </dgm:presLayoutVars>
      </dgm:prSet>
      <dgm:spPr/>
      <dgm:t>
        <a:bodyPr/>
        <a:lstStyle/>
        <a:p>
          <a:endParaRPr lang="en-US"/>
        </a:p>
      </dgm:t>
    </dgm:pt>
    <dgm:pt modelId="{EE36F0A7-DE5B-453C-93B3-8CFA8D7F5570}" type="pres">
      <dgm:prSet presAssocID="{E484FE8D-12B5-405A-9756-84934B763845}" presName="dummy" presStyleCnt="0"/>
      <dgm:spPr/>
    </dgm:pt>
    <dgm:pt modelId="{F82DBC2C-2B31-4E07-B814-660318BF0D94}" type="pres">
      <dgm:prSet presAssocID="{6BCACAF9-125C-47F8-A51E-57B3CD191838}" presName="sibTrans" presStyleLbl="sibTrans2D1" presStyleIdx="10" presStyleCnt="12"/>
      <dgm:spPr/>
      <dgm:t>
        <a:bodyPr/>
        <a:lstStyle/>
        <a:p>
          <a:endParaRPr lang="en-US"/>
        </a:p>
      </dgm:t>
    </dgm:pt>
    <dgm:pt modelId="{8ECFECCC-0721-4ACC-9E5D-EF1098EF2A3F}" type="pres">
      <dgm:prSet presAssocID="{558CF6DF-A8CB-477F-A764-E5D917045642}" presName="node" presStyleLbl="node1" presStyleIdx="11" presStyleCnt="12" custScaleX="123390">
        <dgm:presLayoutVars>
          <dgm:bulletEnabled val="1"/>
        </dgm:presLayoutVars>
      </dgm:prSet>
      <dgm:spPr/>
      <dgm:t>
        <a:bodyPr/>
        <a:lstStyle/>
        <a:p>
          <a:endParaRPr lang="en-US"/>
        </a:p>
      </dgm:t>
    </dgm:pt>
    <dgm:pt modelId="{22E59FD3-6989-4060-8DC2-B317CB69B61D}" type="pres">
      <dgm:prSet presAssocID="{558CF6DF-A8CB-477F-A764-E5D917045642}" presName="dummy" presStyleCnt="0"/>
      <dgm:spPr/>
    </dgm:pt>
    <dgm:pt modelId="{91A88CCE-3F57-4B3D-8379-AE90918E0CA1}" type="pres">
      <dgm:prSet presAssocID="{32B65845-656D-4531-BAAB-8F59291E92BB}" presName="sibTrans" presStyleLbl="sibTrans2D1" presStyleIdx="11" presStyleCnt="12"/>
      <dgm:spPr/>
      <dgm:t>
        <a:bodyPr/>
        <a:lstStyle/>
        <a:p>
          <a:endParaRPr lang="en-US"/>
        </a:p>
      </dgm:t>
    </dgm:pt>
  </dgm:ptLst>
  <dgm:cxnLst>
    <dgm:cxn modelId="{7671B891-09F3-47E1-AFC2-3B0FE72CB5EC}" type="presOf" srcId="{29266FC6-DEBA-4D9F-96EF-A505AC9DBE6B}" destId="{193CC13E-7FFF-4849-AE74-5429FD9A5EEF}" srcOrd="0" destOrd="0" presId="urn:microsoft.com/office/officeart/2005/8/layout/radial6"/>
    <dgm:cxn modelId="{DC7F14DB-29AC-4990-BA70-F45C3C7C3CEA}" type="presOf" srcId="{6490EC5D-47B6-43FD-9936-A904AF89CEAE}" destId="{3D66BF8C-2E99-4A0F-B4B6-483341FBC63C}" srcOrd="0" destOrd="0" presId="urn:microsoft.com/office/officeart/2005/8/layout/radial6"/>
    <dgm:cxn modelId="{10D0B3E7-3539-4652-9DFD-CED6CD8641E1}" type="presOf" srcId="{A0E552F4-6CF2-45F1-BFA2-64780DF15B0B}" destId="{6DF0A340-4E46-471B-AB54-915F8D782A6D}" srcOrd="0" destOrd="0" presId="urn:microsoft.com/office/officeart/2005/8/layout/radial6"/>
    <dgm:cxn modelId="{A9FC1778-3D43-4887-BA08-3B454AEB7C6F}" type="presOf" srcId="{AD1A5B44-EE42-4CB3-93A9-3C0CE4FFCD58}" destId="{9960C8FA-27C7-4C3F-B04C-A549AB2426C1}" srcOrd="0" destOrd="0" presId="urn:microsoft.com/office/officeart/2005/8/layout/radial6"/>
    <dgm:cxn modelId="{9182149F-136C-4746-A9C7-6BF0BCFC2C27}" type="presOf" srcId="{1EC81983-9434-45A4-9648-A3C583B04A13}" destId="{B90CCB6E-D453-4DFE-A68F-31063EA5E996}" srcOrd="0" destOrd="0" presId="urn:microsoft.com/office/officeart/2005/8/layout/radial6"/>
    <dgm:cxn modelId="{189B601C-4855-4828-AFE6-AF338C0D6F9E}" type="presOf" srcId="{A0345E87-2330-486F-9F5D-28FDB0A16B71}" destId="{2CF9192A-3A8A-4292-96EB-D256A3FC18DB}" srcOrd="0" destOrd="0" presId="urn:microsoft.com/office/officeart/2005/8/layout/radial6"/>
    <dgm:cxn modelId="{4D13B870-623B-4D67-B8C6-F2F2722E5372}" srcId="{3AC83717-9405-44B0-8555-BAE622E2C2D1}" destId="{558CF6DF-A8CB-477F-A764-E5D917045642}" srcOrd="11" destOrd="0" parTransId="{829D9DB6-859A-4661-BAE7-F08DEDC393CC}" sibTransId="{32B65845-656D-4531-BAAB-8F59291E92BB}"/>
    <dgm:cxn modelId="{013CDFE0-9092-42E0-92AC-F162101A2435}" type="presOf" srcId="{155DE547-5C56-4C5E-BA0A-A4576FF17D17}" destId="{CEAC40BF-0B3E-43AF-91E3-ED20104605F7}" srcOrd="0" destOrd="0" presId="urn:microsoft.com/office/officeart/2005/8/layout/radial6"/>
    <dgm:cxn modelId="{C3A62D4B-8D0F-49A4-80BA-F5E4B409C029}" type="presOf" srcId="{2E1BC7C8-14F1-4727-A058-1E337E93C813}" destId="{E5160F0D-E92F-43F3-91DC-666119E47A05}" srcOrd="0" destOrd="0" presId="urn:microsoft.com/office/officeart/2005/8/layout/radial6"/>
    <dgm:cxn modelId="{6951573C-D1F4-4E50-8AFB-3C4FE9C2EDF5}" srcId="{3AC83717-9405-44B0-8555-BAE622E2C2D1}" destId="{E484FE8D-12B5-405A-9756-84934B763845}" srcOrd="10" destOrd="0" parTransId="{F78F7FFA-20E6-4AE4-B4C2-A90550983B53}" sibTransId="{6BCACAF9-125C-47F8-A51E-57B3CD191838}"/>
    <dgm:cxn modelId="{24EEB0BA-F124-4717-8BFE-926D9C7ABA0C}" srcId="{3AC83717-9405-44B0-8555-BAE622E2C2D1}" destId="{155DE547-5C56-4C5E-BA0A-A4576FF17D17}" srcOrd="9" destOrd="0" parTransId="{2AA8F6C5-EE09-4D89-A35C-E6E48CDE7CD3}" sibTransId="{A0E552F4-6CF2-45F1-BFA2-64780DF15B0B}"/>
    <dgm:cxn modelId="{9F9D1CAD-F52F-4C63-992E-720037324606}" srcId="{3AC83717-9405-44B0-8555-BAE622E2C2D1}" destId="{AD1A5B44-EE42-4CB3-93A9-3C0CE4FFCD58}" srcOrd="3" destOrd="0" parTransId="{C9EA85DE-28AB-4253-9630-41548E29034A}" sibTransId="{049FFC56-D98D-452C-A38E-95F57D62A0B2}"/>
    <dgm:cxn modelId="{435308FD-6708-49B9-BC1A-9BF865E0172A}" type="presOf" srcId="{32A2EC78-8558-42C9-A41E-2E323B86D2FE}" destId="{E206BA14-C235-4CD0-BB68-1B4F17B72BAF}" srcOrd="0" destOrd="0" presId="urn:microsoft.com/office/officeart/2005/8/layout/radial6"/>
    <dgm:cxn modelId="{101AE3E0-2535-405E-B2C4-277F018EA7C4}" type="presOf" srcId="{32B65845-656D-4531-BAAB-8F59291E92BB}" destId="{91A88CCE-3F57-4B3D-8379-AE90918E0CA1}" srcOrd="0" destOrd="0" presId="urn:microsoft.com/office/officeart/2005/8/layout/radial6"/>
    <dgm:cxn modelId="{C8EBF1FF-387B-487C-B9D9-02DC3B64EC79}" srcId="{3AC83717-9405-44B0-8555-BAE622E2C2D1}" destId="{2E1BC7C8-14F1-4727-A058-1E337E93C813}" srcOrd="7" destOrd="0" parTransId="{5340DE78-AF5E-4A5D-9AAF-5DE846847BB4}" sibTransId="{1EC81983-9434-45A4-9648-A3C583B04A13}"/>
    <dgm:cxn modelId="{22EA9FF8-7F1C-4B96-BA49-7917A4093A8D}" type="presOf" srcId="{59B81CFD-6CA5-4958-8A67-682F3908F91B}" destId="{21F9F4B9-2852-4593-B87C-F3F4FAF81EAB}" srcOrd="0" destOrd="0" presId="urn:microsoft.com/office/officeart/2005/8/layout/radial6"/>
    <dgm:cxn modelId="{CAF6342C-BF12-42B2-8B7A-D060020EB8C3}" srcId="{3AC83717-9405-44B0-8555-BAE622E2C2D1}" destId="{067A03CD-C557-43CD-BB3E-F98FC6FE0755}" srcOrd="1" destOrd="0" parTransId="{C5EA6267-CFAB-4934-A7BD-3667D919300C}" sibTransId="{140614BF-C99F-4B91-8ABA-4C735794E944}"/>
    <dgm:cxn modelId="{17E79807-4C8F-4AA4-8521-579930200D54}" type="presOf" srcId="{6BCACAF9-125C-47F8-A51E-57B3CD191838}" destId="{F82DBC2C-2B31-4E07-B814-660318BF0D94}" srcOrd="0" destOrd="0" presId="urn:microsoft.com/office/officeart/2005/8/layout/radial6"/>
    <dgm:cxn modelId="{3B65EEB5-D952-4592-8C01-43997DF66E26}" srcId="{3AC83717-9405-44B0-8555-BAE622E2C2D1}" destId="{27FBEC14-01A9-4F0E-AC94-5309D971C4D1}" srcOrd="4" destOrd="0" parTransId="{ED337F2F-AC8B-48C1-8BAA-593FEEB8664D}" sibTransId="{6490EC5D-47B6-43FD-9936-A904AF89CEAE}"/>
    <dgm:cxn modelId="{0E84318F-04F0-4175-B956-49E7E36BA5BE}" srcId="{3AC83717-9405-44B0-8555-BAE622E2C2D1}" destId="{E65E36D6-E019-4849-9387-AB90BB2E29A8}" srcOrd="6" destOrd="0" parTransId="{D484830A-C2C9-4D65-B956-C0CB0E7A8D58}" sibTransId="{20DF5F22-C702-460B-B96E-1409B60D7107}"/>
    <dgm:cxn modelId="{3F3FC61A-EAE8-4FAE-BAA7-85E241C7C25D}" srcId="{3AC83717-9405-44B0-8555-BAE622E2C2D1}" destId="{32A2EC78-8558-42C9-A41E-2E323B86D2FE}" srcOrd="0" destOrd="0" parTransId="{A377A8F6-E098-4E23-8C9F-269DC33AF50A}" sibTransId="{A0345E87-2330-486F-9F5D-28FDB0A16B71}"/>
    <dgm:cxn modelId="{E3CD641E-CAA9-476B-97FB-90C5013DFAD6}" srcId="{3AC83717-9405-44B0-8555-BAE622E2C2D1}" destId="{A04825A4-8C62-4AC5-8C2E-B202D2724413}" srcOrd="8" destOrd="0" parTransId="{5DBE9B84-D331-4292-AA84-475DE39D404E}" sibTransId="{4C3086CC-AEB6-45E2-A13C-4A1A6AF8AD8A}"/>
    <dgm:cxn modelId="{381BDEF7-CC2F-4E2E-A385-290EA4F848FB}" type="presOf" srcId="{E484FE8D-12B5-405A-9756-84934B763845}" destId="{6F68724E-9C67-41CC-8E10-41B4B5262157}" srcOrd="0" destOrd="0" presId="urn:microsoft.com/office/officeart/2005/8/layout/radial6"/>
    <dgm:cxn modelId="{A17CE8E3-DBC4-45A3-BB5E-B67DFB5734CD}" type="presOf" srcId="{60ED94CD-6248-4A13-B2C9-747DE241600E}" destId="{6A42ED6C-8436-4E59-9465-B8E9408D2EC8}" srcOrd="0" destOrd="0" presId="urn:microsoft.com/office/officeart/2005/8/layout/radial6"/>
    <dgm:cxn modelId="{7A83DAF3-C322-4678-AF1B-0BA1CC9DCC9B}" type="presOf" srcId="{E65E36D6-E019-4849-9387-AB90BB2E29A8}" destId="{E8F11771-63F4-4F28-9D29-B2B0339DEC9F}" srcOrd="0" destOrd="0" presId="urn:microsoft.com/office/officeart/2005/8/layout/radial6"/>
    <dgm:cxn modelId="{F35592E5-D7A4-4BE5-A3EA-A14639726DBD}" type="presOf" srcId="{140614BF-C99F-4B91-8ABA-4C735794E944}" destId="{2AA13188-C106-49ED-8173-B6A1FA1E3AB1}" srcOrd="0" destOrd="0" presId="urn:microsoft.com/office/officeart/2005/8/layout/radial6"/>
    <dgm:cxn modelId="{093B17F6-13C9-4B05-839B-4D3D83721E87}" type="presOf" srcId="{4C3086CC-AEB6-45E2-A13C-4A1A6AF8AD8A}" destId="{444D099C-C7C3-4B02-8C97-0BDC2AFCFB97}" srcOrd="0" destOrd="0" presId="urn:microsoft.com/office/officeart/2005/8/layout/radial6"/>
    <dgm:cxn modelId="{49911856-FBF8-46BA-9061-2E5016495BAE}" srcId="{3AC83717-9405-44B0-8555-BAE622E2C2D1}" destId="{59B81CFD-6CA5-4958-8A67-682F3908F91B}" srcOrd="5" destOrd="0" parTransId="{F377BD73-2C54-44D7-88FF-2D066F3C39C4}" sibTransId="{60ED94CD-6248-4A13-B2C9-747DE241600E}"/>
    <dgm:cxn modelId="{DD916E1A-A413-42FD-9556-6C475CD018DE}" type="presOf" srcId="{049FFC56-D98D-452C-A38E-95F57D62A0B2}" destId="{CA80A501-1B7E-4F27-93AA-CC114BE14479}" srcOrd="0" destOrd="0" presId="urn:microsoft.com/office/officeart/2005/8/layout/radial6"/>
    <dgm:cxn modelId="{71CFE12A-3624-41C4-B80E-254FD33C3972}" type="presOf" srcId="{8F75D6BE-BDCB-4E44-9F8A-46D861C49B6C}" destId="{6D646D65-7931-4510-8357-C149C332BF17}" srcOrd="0" destOrd="0" presId="urn:microsoft.com/office/officeart/2005/8/layout/radial6"/>
    <dgm:cxn modelId="{76A66993-9197-4439-AF5A-FBB444A0ABB0}" type="presOf" srcId="{A04825A4-8C62-4AC5-8C2E-B202D2724413}" destId="{088A5F85-D3BE-48F1-835A-C2F22E8CE0C1}" srcOrd="0" destOrd="0" presId="urn:microsoft.com/office/officeart/2005/8/layout/radial6"/>
    <dgm:cxn modelId="{7C10D458-506C-43E5-A88C-B822B3CF837D}" type="presOf" srcId="{20DF5F22-C702-460B-B96E-1409B60D7107}" destId="{611C5E5E-D7B5-4984-8F5E-3919568594C4}" srcOrd="0" destOrd="0" presId="urn:microsoft.com/office/officeart/2005/8/layout/radial6"/>
    <dgm:cxn modelId="{A08F1810-C231-44D8-9202-0A614F3B7C0C}" type="presOf" srcId="{27FBEC14-01A9-4F0E-AC94-5309D971C4D1}" destId="{661C434C-51E5-4561-919D-44F4538B037D}" srcOrd="0" destOrd="0" presId="urn:microsoft.com/office/officeart/2005/8/layout/radial6"/>
    <dgm:cxn modelId="{5B59AD8C-E899-4D87-8433-606C787C6DF0}" type="presOf" srcId="{067A03CD-C557-43CD-BB3E-F98FC6FE0755}" destId="{2F7309D6-D1E5-4096-9CD1-0E1945A2D51A}" srcOrd="0" destOrd="0" presId="urn:microsoft.com/office/officeart/2005/8/layout/radial6"/>
    <dgm:cxn modelId="{FDDE183B-2ECB-4E71-8B51-DAE72B827AD1}" type="presOf" srcId="{3AC83717-9405-44B0-8555-BAE622E2C2D1}" destId="{9F66FBDD-2DA6-4749-B0DB-5FD89EA1377A}" srcOrd="0" destOrd="0" presId="urn:microsoft.com/office/officeart/2005/8/layout/radial6"/>
    <dgm:cxn modelId="{1A5940C7-232D-4703-B35D-1CDFCBC34D4F}" srcId="{3AC83717-9405-44B0-8555-BAE622E2C2D1}" destId="{F2AA045B-6027-420B-B73F-19768245FA8F}" srcOrd="2" destOrd="0" parTransId="{72FC879F-CFB2-418E-A189-A5C78B455D2C}" sibTransId="{29266FC6-DEBA-4D9F-96EF-A505AC9DBE6B}"/>
    <dgm:cxn modelId="{DB5EFF0C-34A5-4ED4-91A4-9C1C57E65EF7}" type="presOf" srcId="{558CF6DF-A8CB-477F-A764-E5D917045642}" destId="{8ECFECCC-0721-4ACC-9E5D-EF1098EF2A3F}" srcOrd="0" destOrd="0" presId="urn:microsoft.com/office/officeart/2005/8/layout/radial6"/>
    <dgm:cxn modelId="{A826346A-1188-4B26-A80C-4AE859516017}" type="presOf" srcId="{F2AA045B-6027-420B-B73F-19768245FA8F}" destId="{B5507B19-F51D-4AAD-B14F-AA12349B948F}" srcOrd="0" destOrd="0" presId="urn:microsoft.com/office/officeart/2005/8/layout/radial6"/>
    <dgm:cxn modelId="{21EB16A9-17CC-43BD-8EBA-BF2CBE8DC3AC}" srcId="{8F75D6BE-BDCB-4E44-9F8A-46D861C49B6C}" destId="{3AC83717-9405-44B0-8555-BAE622E2C2D1}" srcOrd="0" destOrd="0" parTransId="{AC0C2B88-B29F-4ADD-9DF3-D0879287B009}" sibTransId="{E4979C36-024C-46AC-9D4E-AFDC7DFE7019}"/>
    <dgm:cxn modelId="{7DBBE770-0921-432A-9DBF-B0BA876471B8}" type="presParOf" srcId="{6D646D65-7931-4510-8357-C149C332BF17}" destId="{9F66FBDD-2DA6-4749-B0DB-5FD89EA1377A}" srcOrd="0" destOrd="0" presId="urn:microsoft.com/office/officeart/2005/8/layout/radial6"/>
    <dgm:cxn modelId="{7CC88D95-4F91-4CCB-BE23-101A7D082D53}" type="presParOf" srcId="{6D646D65-7931-4510-8357-C149C332BF17}" destId="{E206BA14-C235-4CD0-BB68-1B4F17B72BAF}" srcOrd="1" destOrd="0" presId="urn:microsoft.com/office/officeart/2005/8/layout/radial6"/>
    <dgm:cxn modelId="{9713B78A-323A-4E6A-8C9E-ABC47841891F}" type="presParOf" srcId="{6D646D65-7931-4510-8357-C149C332BF17}" destId="{8FEEFEC4-3921-4F19-8E74-FC369CF3A400}" srcOrd="2" destOrd="0" presId="urn:microsoft.com/office/officeart/2005/8/layout/radial6"/>
    <dgm:cxn modelId="{54E74DE8-EEEE-47F4-B2E8-759B900E74D6}" type="presParOf" srcId="{6D646D65-7931-4510-8357-C149C332BF17}" destId="{2CF9192A-3A8A-4292-96EB-D256A3FC18DB}" srcOrd="3" destOrd="0" presId="urn:microsoft.com/office/officeart/2005/8/layout/radial6"/>
    <dgm:cxn modelId="{58865A0F-251B-4312-B3D1-B38F5198F06B}" type="presParOf" srcId="{6D646D65-7931-4510-8357-C149C332BF17}" destId="{2F7309D6-D1E5-4096-9CD1-0E1945A2D51A}" srcOrd="4" destOrd="0" presId="urn:microsoft.com/office/officeart/2005/8/layout/radial6"/>
    <dgm:cxn modelId="{95CDE6DB-0348-41A5-9D82-67F4E5F58F41}" type="presParOf" srcId="{6D646D65-7931-4510-8357-C149C332BF17}" destId="{25A2C25D-E192-40F3-9AD7-433B69CA32FE}" srcOrd="5" destOrd="0" presId="urn:microsoft.com/office/officeart/2005/8/layout/radial6"/>
    <dgm:cxn modelId="{2D00B727-3F9E-45B9-920D-2705FF2EFE5B}" type="presParOf" srcId="{6D646D65-7931-4510-8357-C149C332BF17}" destId="{2AA13188-C106-49ED-8173-B6A1FA1E3AB1}" srcOrd="6" destOrd="0" presId="urn:microsoft.com/office/officeart/2005/8/layout/radial6"/>
    <dgm:cxn modelId="{D6C97E4A-C078-4924-A3BA-A21E116B6E58}" type="presParOf" srcId="{6D646D65-7931-4510-8357-C149C332BF17}" destId="{B5507B19-F51D-4AAD-B14F-AA12349B948F}" srcOrd="7" destOrd="0" presId="urn:microsoft.com/office/officeart/2005/8/layout/radial6"/>
    <dgm:cxn modelId="{4E2E71C2-EBA8-4738-A18B-D5C3CC81ADA5}" type="presParOf" srcId="{6D646D65-7931-4510-8357-C149C332BF17}" destId="{898D9544-5ED4-4A8F-8034-ACE68521E705}" srcOrd="8" destOrd="0" presId="urn:microsoft.com/office/officeart/2005/8/layout/radial6"/>
    <dgm:cxn modelId="{B7A4E948-44E0-42B4-B259-9D6FBAE7DD83}" type="presParOf" srcId="{6D646D65-7931-4510-8357-C149C332BF17}" destId="{193CC13E-7FFF-4849-AE74-5429FD9A5EEF}" srcOrd="9" destOrd="0" presId="urn:microsoft.com/office/officeart/2005/8/layout/radial6"/>
    <dgm:cxn modelId="{79784687-EAAA-47E7-931E-31C044D12FA9}" type="presParOf" srcId="{6D646D65-7931-4510-8357-C149C332BF17}" destId="{9960C8FA-27C7-4C3F-B04C-A549AB2426C1}" srcOrd="10" destOrd="0" presId="urn:microsoft.com/office/officeart/2005/8/layout/radial6"/>
    <dgm:cxn modelId="{F4D44B6C-7C3F-4094-90DE-3C6D2843A312}" type="presParOf" srcId="{6D646D65-7931-4510-8357-C149C332BF17}" destId="{46C91663-732D-41CF-A8E4-56F9E1719538}" srcOrd="11" destOrd="0" presId="urn:microsoft.com/office/officeart/2005/8/layout/radial6"/>
    <dgm:cxn modelId="{3AE2080D-FDC7-424F-B59C-70968FF134F3}" type="presParOf" srcId="{6D646D65-7931-4510-8357-C149C332BF17}" destId="{CA80A501-1B7E-4F27-93AA-CC114BE14479}" srcOrd="12" destOrd="0" presId="urn:microsoft.com/office/officeart/2005/8/layout/radial6"/>
    <dgm:cxn modelId="{9D84A6CD-271D-4F21-894A-9A34D4CF43AC}" type="presParOf" srcId="{6D646D65-7931-4510-8357-C149C332BF17}" destId="{661C434C-51E5-4561-919D-44F4538B037D}" srcOrd="13" destOrd="0" presId="urn:microsoft.com/office/officeart/2005/8/layout/radial6"/>
    <dgm:cxn modelId="{80452A12-DEF5-4BDD-832F-21D43F3436F3}" type="presParOf" srcId="{6D646D65-7931-4510-8357-C149C332BF17}" destId="{817F56CF-2CE6-4CC5-8B9F-7F087120669E}" srcOrd="14" destOrd="0" presId="urn:microsoft.com/office/officeart/2005/8/layout/radial6"/>
    <dgm:cxn modelId="{915F4E8D-C90E-4032-9FDE-75D6BDEF8913}" type="presParOf" srcId="{6D646D65-7931-4510-8357-C149C332BF17}" destId="{3D66BF8C-2E99-4A0F-B4B6-483341FBC63C}" srcOrd="15" destOrd="0" presId="urn:microsoft.com/office/officeart/2005/8/layout/radial6"/>
    <dgm:cxn modelId="{1247A362-9255-41F2-9873-2C272BDA3B47}" type="presParOf" srcId="{6D646D65-7931-4510-8357-C149C332BF17}" destId="{21F9F4B9-2852-4593-B87C-F3F4FAF81EAB}" srcOrd="16" destOrd="0" presId="urn:microsoft.com/office/officeart/2005/8/layout/radial6"/>
    <dgm:cxn modelId="{D290AF24-268E-4DF3-B152-E79FD2EC4160}" type="presParOf" srcId="{6D646D65-7931-4510-8357-C149C332BF17}" destId="{A0F74BE3-B946-411B-9D1E-841A15C870B5}" srcOrd="17" destOrd="0" presId="urn:microsoft.com/office/officeart/2005/8/layout/radial6"/>
    <dgm:cxn modelId="{661FE822-D053-4C13-A735-00AF9306A5D2}" type="presParOf" srcId="{6D646D65-7931-4510-8357-C149C332BF17}" destId="{6A42ED6C-8436-4E59-9465-B8E9408D2EC8}" srcOrd="18" destOrd="0" presId="urn:microsoft.com/office/officeart/2005/8/layout/radial6"/>
    <dgm:cxn modelId="{8574A82A-BAAE-4926-9FD2-8F62FCDA4F48}" type="presParOf" srcId="{6D646D65-7931-4510-8357-C149C332BF17}" destId="{E8F11771-63F4-4F28-9D29-B2B0339DEC9F}" srcOrd="19" destOrd="0" presId="urn:microsoft.com/office/officeart/2005/8/layout/radial6"/>
    <dgm:cxn modelId="{5E30587B-A6CA-4716-9397-0823EF8F2153}" type="presParOf" srcId="{6D646D65-7931-4510-8357-C149C332BF17}" destId="{3B9E77EA-E473-4FE3-9E1F-F73B2293BC7E}" srcOrd="20" destOrd="0" presId="urn:microsoft.com/office/officeart/2005/8/layout/radial6"/>
    <dgm:cxn modelId="{ED3C2A8A-2C2D-4956-95D5-B53CA8BE07E9}" type="presParOf" srcId="{6D646D65-7931-4510-8357-C149C332BF17}" destId="{611C5E5E-D7B5-4984-8F5E-3919568594C4}" srcOrd="21" destOrd="0" presId="urn:microsoft.com/office/officeart/2005/8/layout/radial6"/>
    <dgm:cxn modelId="{43BECDB7-A9B7-4329-8984-BB93AF962B55}" type="presParOf" srcId="{6D646D65-7931-4510-8357-C149C332BF17}" destId="{E5160F0D-E92F-43F3-91DC-666119E47A05}" srcOrd="22" destOrd="0" presId="urn:microsoft.com/office/officeart/2005/8/layout/radial6"/>
    <dgm:cxn modelId="{6FEF9AEA-550F-4452-8DDE-45D39191D4FA}" type="presParOf" srcId="{6D646D65-7931-4510-8357-C149C332BF17}" destId="{9F576955-14AA-4EA2-9474-D85AFA90016A}" srcOrd="23" destOrd="0" presId="urn:microsoft.com/office/officeart/2005/8/layout/radial6"/>
    <dgm:cxn modelId="{B178C267-ECB4-497C-9A0E-A944A7F2F4DF}" type="presParOf" srcId="{6D646D65-7931-4510-8357-C149C332BF17}" destId="{B90CCB6E-D453-4DFE-A68F-31063EA5E996}" srcOrd="24" destOrd="0" presId="urn:microsoft.com/office/officeart/2005/8/layout/radial6"/>
    <dgm:cxn modelId="{0680ADE2-7B74-45AE-8FE8-3194D7A67CFA}" type="presParOf" srcId="{6D646D65-7931-4510-8357-C149C332BF17}" destId="{088A5F85-D3BE-48F1-835A-C2F22E8CE0C1}" srcOrd="25" destOrd="0" presId="urn:microsoft.com/office/officeart/2005/8/layout/radial6"/>
    <dgm:cxn modelId="{A7831366-58C6-42A5-B61F-E368F16276D0}" type="presParOf" srcId="{6D646D65-7931-4510-8357-C149C332BF17}" destId="{2CDE40FA-9107-463B-88B1-7A3EB3051335}" srcOrd="26" destOrd="0" presId="urn:microsoft.com/office/officeart/2005/8/layout/radial6"/>
    <dgm:cxn modelId="{EB89D545-180F-4A44-9A3C-E6847C71BABA}" type="presParOf" srcId="{6D646D65-7931-4510-8357-C149C332BF17}" destId="{444D099C-C7C3-4B02-8C97-0BDC2AFCFB97}" srcOrd="27" destOrd="0" presId="urn:microsoft.com/office/officeart/2005/8/layout/radial6"/>
    <dgm:cxn modelId="{BAFF8ED9-FDC3-47FE-9CB0-EB3C49E9F75A}" type="presParOf" srcId="{6D646D65-7931-4510-8357-C149C332BF17}" destId="{CEAC40BF-0B3E-43AF-91E3-ED20104605F7}" srcOrd="28" destOrd="0" presId="urn:microsoft.com/office/officeart/2005/8/layout/radial6"/>
    <dgm:cxn modelId="{B17D7F2A-6D38-4D62-8AA4-D1EAAB27CC13}" type="presParOf" srcId="{6D646D65-7931-4510-8357-C149C332BF17}" destId="{AFDE8BFD-8FB1-4C99-8C66-08FC87EA501A}" srcOrd="29" destOrd="0" presId="urn:microsoft.com/office/officeart/2005/8/layout/radial6"/>
    <dgm:cxn modelId="{4D5E6F9D-452E-4EF6-8DD1-E26A0F4F2320}" type="presParOf" srcId="{6D646D65-7931-4510-8357-C149C332BF17}" destId="{6DF0A340-4E46-471B-AB54-915F8D782A6D}" srcOrd="30" destOrd="0" presId="urn:microsoft.com/office/officeart/2005/8/layout/radial6"/>
    <dgm:cxn modelId="{D7C10C0D-3893-4BDF-B470-7D1AC843D30A}" type="presParOf" srcId="{6D646D65-7931-4510-8357-C149C332BF17}" destId="{6F68724E-9C67-41CC-8E10-41B4B5262157}" srcOrd="31" destOrd="0" presId="urn:microsoft.com/office/officeart/2005/8/layout/radial6"/>
    <dgm:cxn modelId="{AE86BE48-C8EE-47C9-8E00-7791FE0058F0}" type="presParOf" srcId="{6D646D65-7931-4510-8357-C149C332BF17}" destId="{EE36F0A7-DE5B-453C-93B3-8CFA8D7F5570}" srcOrd="32" destOrd="0" presId="urn:microsoft.com/office/officeart/2005/8/layout/radial6"/>
    <dgm:cxn modelId="{091B1F3A-5E28-4F47-8B3E-82F093914B18}" type="presParOf" srcId="{6D646D65-7931-4510-8357-C149C332BF17}" destId="{F82DBC2C-2B31-4E07-B814-660318BF0D94}" srcOrd="33" destOrd="0" presId="urn:microsoft.com/office/officeart/2005/8/layout/radial6"/>
    <dgm:cxn modelId="{E67F2A81-A682-4602-A94F-7E1500A814C7}" type="presParOf" srcId="{6D646D65-7931-4510-8357-C149C332BF17}" destId="{8ECFECCC-0721-4ACC-9E5D-EF1098EF2A3F}" srcOrd="34" destOrd="0" presId="urn:microsoft.com/office/officeart/2005/8/layout/radial6"/>
    <dgm:cxn modelId="{033693FE-6C8B-455C-A6C2-70C9297E0D37}" type="presParOf" srcId="{6D646D65-7931-4510-8357-C149C332BF17}" destId="{22E59FD3-6989-4060-8DC2-B317CB69B61D}" srcOrd="35" destOrd="0" presId="urn:microsoft.com/office/officeart/2005/8/layout/radial6"/>
    <dgm:cxn modelId="{76151FCD-D4A3-4C00-8326-F8590DAB4A3C}" type="presParOf" srcId="{6D646D65-7931-4510-8357-C149C332BF17}" destId="{91A88CCE-3F57-4B3D-8379-AE90918E0CA1}" srcOrd="36" destOrd="0" presId="urn:microsoft.com/office/officeart/2005/8/layout/radial6"/>
  </dgm:cxnLst>
  <dgm:bg>
    <a:gradFill>
      <a:gsLst>
        <a:gs pos="0">
          <a:srgbClr val="FCB50C"/>
        </a:gs>
        <a:gs pos="100000">
          <a:srgbClr val="FCE8A0"/>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DA7D90-9D89-420D-88EB-900B936D7A2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344A612-727D-4D75-8B41-A83CCBB3CE84}">
      <dgm:prSet phldrT="[Text]"/>
      <dgm:spPr/>
      <dgm:t>
        <a:bodyPr/>
        <a:lstStyle/>
        <a:p>
          <a:r>
            <a:rPr lang="en-US" dirty="0" smtClean="0"/>
            <a:t>End of the Month </a:t>
          </a:r>
          <a:endParaRPr lang="en-US" dirty="0"/>
        </a:p>
      </dgm:t>
    </dgm:pt>
    <dgm:pt modelId="{D8F19D43-D885-432E-9CCA-49DC948E7B71}" type="parTrans" cxnId="{ECD7A3C0-3336-40CB-8EB2-20BC56B789F0}">
      <dgm:prSet/>
      <dgm:spPr/>
      <dgm:t>
        <a:bodyPr/>
        <a:lstStyle/>
        <a:p>
          <a:endParaRPr lang="en-US"/>
        </a:p>
      </dgm:t>
    </dgm:pt>
    <dgm:pt modelId="{42874AEF-7EBC-4AFC-A02F-0A853D7059DF}" type="sibTrans" cxnId="{ECD7A3C0-3336-40CB-8EB2-20BC56B789F0}">
      <dgm:prSet/>
      <dgm:spPr/>
      <dgm:t>
        <a:bodyPr/>
        <a:lstStyle/>
        <a:p>
          <a:endParaRPr lang="en-US"/>
        </a:p>
      </dgm:t>
    </dgm:pt>
    <dgm:pt modelId="{9E616D0B-5CDE-4AD6-80F6-A4F44D62841E}">
      <dgm:prSet phldrT="[Text]"/>
      <dgm:spPr/>
      <dgm:t>
        <a:bodyPr/>
        <a:lstStyle/>
        <a:p>
          <a:r>
            <a:rPr lang="en-US" dirty="0" smtClean="0"/>
            <a:t>Review that all receiving has been done (if there has been receiving and the expense has not posted to Banner please inform Joan or Rebecca.)</a:t>
          </a:r>
          <a:endParaRPr lang="en-US" dirty="0"/>
        </a:p>
      </dgm:t>
    </dgm:pt>
    <dgm:pt modelId="{F87A4B6B-595F-436A-A2A9-760A10D056ED}" type="parTrans" cxnId="{0369F39A-78B7-4768-81CC-BC3298B2BE43}">
      <dgm:prSet/>
      <dgm:spPr/>
      <dgm:t>
        <a:bodyPr/>
        <a:lstStyle/>
        <a:p>
          <a:endParaRPr lang="en-US"/>
        </a:p>
      </dgm:t>
    </dgm:pt>
    <dgm:pt modelId="{3481B27C-26D6-4033-BBCA-07E59FBAFEA2}" type="sibTrans" cxnId="{0369F39A-78B7-4768-81CC-BC3298B2BE43}">
      <dgm:prSet/>
      <dgm:spPr/>
      <dgm:t>
        <a:bodyPr/>
        <a:lstStyle/>
        <a:p>
          <a:endParaRPr lang="en-US"/>
        </a:p>
      </dgm:t>
    </dgm:pt>
    <dgm:pt modelId="{54999A8E-163D-48CF-A7D7-E5AE3525739F}">
      <dgm:prSet phldrT="[Text]"/>
      <dgm:spPr/>
      <dgm:t>
        <a:bodyPr/>
        <a:lstStyle/>
        <a:p>
          <a:r>
            <a:rPr lang="en-US" dirty="0" smtClean="0"/>
            <a:t>Review that all redistributions have been approved and forwarded to </a:t>
          </a:r>
          <a:r>
            <a:rPr lang="en-US" u="none" dirty="0" smtClean="0">
              <a:solidFill>
                <a:schemeClr val="tx1"/>
              </a:solidFill>
            </a:rPr>
            <a:t>Joan or Rebecca </a:t>
          </a:r>
          <a:r>
            <a:rPr lang="en-US" dirty="0" smtClean="0"/>
            <a:t>(if you have submitted a redistribution and do not see it in Banner, please email the grant team)</a:t>
          </a:r>
          <a:endParaRPr lang="en-US" dirty="0"/>
        </a:p>
      </dgm:t>
    </dgm:pt>
    <dgm:pt modelId="{2188DBE0-FE24-42E1-97FF-B172125E7D41}" type="parTrans" cxnId="{DC7D7037-CA51-43D7-A154-46FF40D4B430}">
      <dgm:prSet/>
      <dgm:spPr/>
      <dgm:t>
        <a:bodyPr/>
        <a:lstStyle/>
        <a:p>
          <a:endParaRPr lang="en-US"/>
        </a:p>
      </dgm:t>
    </dgm:pt>
    <dgm:pt modelId="{217084E1-E06B-4ADD-9831-B6A78B651B4E}" type="sibTrans" cxnId="{DC7D7037-CA51-43D7-A154-46FF40D4B430}">
      <dgm:prSet/>
      <dgm:spPr/>
      <dgm:t>
        <a:bodyPr/>
        <a:lstStyle/>
        <a:p>
          <a:endParaRPr lang="en-US"/>
        </a:p>
      </dgm:t>
    </dgm:pt>
    <dgm:pt modelId="{6C631BC3-4E85-4368-9DA6-58990456FD92}">
      <dgm:prSet phldrT="[Text]"/>
      <dgm:spPr/>
      <dgm:t>
        <a:bodyPr/>
        <a:lstStyle/>
        <a:p>
          <a:r>
            <a:rPr lang="en-US" dirty="0" smtClean="0"/>
            <a:t> Review that all stipends, supplemental, course releases have been approved and forwarded to Joan or Rebecca (if you have submitted a redistribution and do not see it in Banner, please email the grant team)</a:t>
          </a:r>
          <a:endParaRPr lang="en-US" dirty="0"/>
        </a:p>
      </dgm:t>
    </dgm:pt>
    <dgm:pt modelId="{BECDD83B-A566-4EF8-B3AB-4D967071128A}" type="parTrans" cxnId="{AA2ACC11-E85E-474A-BDB0-8101C288030D}">
      <dgm:prSet/>
      <dgm:spPr/>
      <dgm:t>
        <a:bodyPr/>
        <a:lstStyle/>
        <a:p>
          <a:endParaRPr lang="en-US"/>
        </a:p>
      </dgm:t>
    </dgm:pt>
    <dgm:pt modelId="{130B79CE-171F-43D2-B36E-1F50D139CAA6}" type="sibTrans" cxnId="{AA2ACC11-E85E-474A-BDB0-8101C288030D}">
      <dgm:prSet/>
      <dgm:spPr/>
      <dgm:t>
        <a:bodyPr/>
        <a:lstStyle/>
        <a:p>
          <a:endParaRPr lang="en-US"/>
        </a:p>
      </dgm:t>
    </dgm:pt>
    <dgm:pt modelId="{5EB80FA5-EFF0-4CF3-98B8-A562C804F919}">
      <dgm:prSet phldrT="[Text]"/>
      <dgm:spPr/>
      <dgm:t>
        <a:bodyPr/>
        <a:lstStyle/>
        <a:p>
          <a:r>
            <a:rPr lang="en-US" dirty="0" smtClean="0"/>
            <a:t>Review that all travel reimbursements have been submitted to accounts payable (if there are reimbursements that have not posted to Banner please inform Joan or Rebecca </a:t>
          </a:r>
          <a:endParaRPr lang="en-US" dirty="0"/>
        </a:p>
      </dgm:t>
    </dgm:pt>
    <dgm:pt modelId="{8E1FC9F6-CCEB-4534-8172-A9B87CAAFAFE}" type="parTrans" cxnId="{0073AB9D-1510-4661-8946-83D2691B99A6}">
      <dgm:prSet/>
      <dgm:spPr/>
      <dgm:t>
        <a:bodyPr/>
        <a:lstStyle/>
        <a:p>
          <a:endParaRPr lang="en-US"/>
        </a:p>
      </dgm:t>
    </dgm:pt>
    <dgm:pt modelId="{2C3FD9A5-6E44-4C7A-A35A-9288C8703101}" type="sibTrans" cxnId="{0073AB9D-1510-4661-8946-83D2691B99A6}">
      <dgm:prSet/>
      <dgm:spPr/>
      <dgm:t>
        <a:bodyPr/>
        <a:lstStyle/>
        <a:p>
          <a:endParaRPr lang="en-US"/>
        </a:p>
      </dgm:t>
    </dgm:pt>
    <dgm:pt modelId="{3EA0C2E5-AA95-413B-A2AC-E94A4BABECDF}">
      <dgm:prSet phldrT="[Text]"/>
      <dgm:spPr/>
      <dgm:t>
        <a:bodyPr/>
        <a:lstStyle/>
        <a:p>
          <a:r>
            <a:rPr lang="en-US" dirty="0" smtClean="0"/>
            <a:t>Review that all credit card receipts have been forwarded to accounts payable (if there are any reimbursements that have not posted to Banner please inform Joan or Rebecca) </a:t>
          </a:r>
          <a:endParaRPr lang="en-US" dirty="0"/>
        </a:p>
      </dgm:t>
    </dgm:pt>
    <dgm:pt modelId="{88CB4827-79B6-4A2E-993D-BFB7CB2B4C06}" type="parTrans" cxnId="{2BF3C3F4-1760-48B6-8323-3DF1FE809E11}">
      <dgm:prSet/>
      <dgm:spPr/>
      <dgm:t>
        <a:bodyPr/>
        <a:lstStyle/>
        <a:p>
          <a:endParaRPr lang="en-US"/>
        </a:p>
      </dgm:t>
    </dgm:pt>
    <dgm:pt modelId="{66B7F1C3-3F6B-4127-8462-164922F54A36}" type="sibTrans" cxnId="{2BF3C3F4-1760-48B6-8323-3DF1FE809E11}">
      <dgm:prSet/>
      <dgm:spPr/>
      <dgm:t>
        <a:bodyPr/>
        <a:lstStyle/>
        <a:p>
          <a:endParaRPr lang="en-US"/>
        </a:p>
      </dgm:t>
    </dgm:pt>
    <dgm:pt modelId="{6DCCD76E-C26E-48BF-9D10-81E2230E7C3A}">
      <dgm:prSet phldrT="[Text]"/>
      <dgm:spPr/>
      <dgm:t>
        <a:bodyPr/>
        <a:lstStyle/>
        <a:p>
          <a:r>
            <a:rPr lang="en-US" dirty="0" smtClean="0"/>
            <a:t>Review the appropriate match fund (if applicable) to ensure items have been posted (if there are expenses that have not posted to Banner please inform Joan or Rebecca) </a:t>
          </a:r>
          <a:endParaRPr lang="en-US" dirty="0"/>
        </a:p>
      </dgm:t>
    </dgm:pt>
    <dgm:pt modelId="{F18840E3-FF37-4E76-A57B-6913EED9D8E8}" type="parTrans" cxnId="{FDF524A3-CB58-4CF6-B3DD-B5B359ADC51B}">
      <dgm:prSet/>
      <dgm:spPr/>
      <dgm:t>
        <a:bodyPr/>
        <a:lstStyle/>
        <a:p>
          <a:endParaRPr lang="en-US"/>
        </a:p>
      </dgm:t>
    </dgm:pt>
    <dgm:pt modelId="{72C4F79A-8222-401C-AA5B-FF06274E3D2B}" type="sibTrans" cxnId="{FDF524A3-CB58-4CF6-B3DD-B5B359ADC51B}">
      <dgm:prSet/>
      <dgm:spPr/>
      <dgm:t>
        <a:bodyPr/>
        <a:lstStyle/>
        <a:p>
          <a:endParaRPr lang="en-US"/>
        </a:p>
      </dgm:t>
    </dgm:pt>
    <dgm:pt modelId="{389B6413-8B9E-40A2-A787-C66B5215C872}">
      <dgm:prSet/>
      <dgm:spPr/>
      <dgm:t>
        <a:bodyPr/>
        <a:lstStyle/>
        <a:p>
          <a:r>
            <a:rPr lang="en-US" dirty="0" smtClean="0"/>
            <a:t>Review that all copier, </a:t>
          </a:r>
          <a:r>
            <a:rPr lang="en-US" dirty="0" err="1" smtClean="0"/>
            <a:t>Chartwell’s</a:t>
          </a:r>
          <a:r>
            <a:rPr lang="en-US" dirty="0" smtClean="0"/>
            <a:t>, and print shop charges have posted to Banner (if there are expenses that have not posted to Banner please inform Joan or Rebecca)</a:t>
          </a:r>
          <a:endParaRPr lang="en-US" dirty="0"/>
        </a:p>
      </dgm:t>
    </dgm:pt>
    <dgm:pt modelId="{71CCA18B-5553-4C83-9367-0193855835C1}" type="parTrans" cxnId="{4E48D038-952A-4E23-A691-506D7F56CCEF}">
      <dgm:prSet/>
      <dgm:spPr/>
      <dgm:t>
        <a:bodyPr/>
        <a:lstStyle/>
        <a:p>
          <a:endParaRPr lang="en-US"/>
        </a:p>
      </dgm:t>
    </dgm:pt>
    <dgm:pt modelId="{3E09FB09-78CF-4FEE-BACF-D9F1B36C3344}" type="sibTrans" cxnId="{4E48D038-952A-4E23-A691-506D7F56CCEF}">
      <dgm:prSet/>
      <dgm:spPr/>
      <dgm:t>
        <a:bodyPr/>
        <a:lstStyle/>
        <a:p>
          <a:endParaRPr lang="en-US"/>
        </a:p>
      </dgm:t>
    </dgm:pt>
    <dgm:pt modelId="{6918B7D7-EDE8-49CA-992E-82B628C89140}">
      <dgm:prSet/>
      <dgm:spPr/>
      <dgm:t>
        <a:bodyPr/>
        <a:lstStyle/>
        <a:p>
          <a:r>
            <a:rPr lang="en-US" dirty="0" smtClean="0"/>
            <a:t>Review that all requested cost transfers have been processed (if there are expenses that have not  posted to Banner please inform Joan or Rebecca) </a:t>
          </a:r>
          <a:endParaRPr lang="en-US" dirty="0"/>
        </a:p>
      </dgm:t>
    </dgm:pt>
    <dgm:pt modelId="{59D23F0F-5E85-4A45-85AF-D64F76EE3250}" type="parTrans" cxnId="{2F561F3D-3C8F-4BE2-80BC-A63FE34FBC19}">
      <dgm:prSet/>
      <dgm:spPr/>
      <dgm:t>
        <a:bodyPr/>
        <a:lstStyle/>
        <a:p>
          <a:endParaRPr lang="en-US"/>
        </a:p>
      </dgm:t>
    </dgm:pt>
    <dgm:pt modelId="{87C1A502-5E12-4078-B671-8741BD48DF57}" type="sibTrans" cxnId="{2F561F3D-3C8F-4BE2-80BC-A63FE34FBC19}">
      <dgm:prSet/>
      <dgm:spPr/>
      <dgm:t>
        <a:bodyPr/>
        <a:lstStyle/>
        <a:p>
          <a:endParaRPr lang="en-US"/>
        </a:p>
      </dgm:t>
    </dgm:pt>
    <dgm:pt modelId="{BC08D7E3-59CB-404B-98FA-CC7D09867B71}" type="pres">
      <dgm:prSet presAssocID="{B2DA7D90-9D89-420D-88EB-900B936D7A22}" presName="vert0" presStyleCnt="0">
        <dgm:presLayoutVars>
          <dgm:dir/>
          <dgm:animOne val="branch"/>
          <dgm:animLvl val="lvl"/>
        </dgm:presLayoutVars>
      </dgm:prSet>
      <dgm:spPr/>
      <dgm:t>
        <a:bodyPr/>
        <a:lstStyle/>
        <a:p>
          <a:endParaRPr lang="en-US"/>
        </a:p>
      </dgm:t>
    </dgm:pt>
    <dgm:pt modelId="{FDDD40B2-8135-48F9-A05B-924F6867F1AE}" type="pres">
      <dgm:prSet presAssocID="{A344A612-727D-4D75-8B41-A83CCBB3CE84}" presName="thickLine" presStyleLbl="alignNode1" presStyleIdx="0" presStyleCnt="1"/>
      <dgm:spPr>
        <a:ln>
          <a:solidFill>
            <a:srgbClr val="FCB50C"/>
          </a:solidFill>
        </a:ln>
      </dgm:spPr>
      <dgm:t>
        <a:bodyPr/>
        <a:lstStyle/>
        <a:p>
          <a:endParaRPr lang="en-US"/>
        </a:p>
      </dgm:t>
    </dgm:pt>
    <dgm:pt modelId="{3A71C1BC-BC61-4F5F-872B-DC1B48F092D0}" type="pres">
      <dgm:prSet presAssocID="{A344A612-727D-4D75-8B41-A83CCBB3CE84}" presName="horz1" presStyleCnt="0"/>
      <dgm:spPr/>
    </dgm:pt>
    <dgm:pt modelId="{E44DDD8E-702C-4DFF-A043-508C84E02FC4}" type="pres">
      <dgm:prSet presAssocID="{A344A612-727D-4D75-8B41-A83CCBB3CE84}" presName="tx1" presStyleLbl="revTx" presStyleIdx="0" presStyleCnt="9"/>
      <dgm:spPr/>
      <dgm:t>
        <a:bodyPr/>
        <a:lstStyle/>
        <a:p>
          <a:endParaRPr lang="en-US"/>
        </a:p>
      </dgm:t>
    </dgm:pt>
    <dgm:pt modelId="{9881AE42-8BE2-44F6-ABC5-6B4A5E501D74}" type="pres">
      <dgm:prSet presAssocID="{A344A612-727D-4D75-8B41-A83CCBB3CE84}" presName="vert1" presStyleCnt="0"/>
      <dgm:spPr/>
    </dgm:pt>
    <dgm:pt modelId="{9E7BD1E2-2575-4350-90A2-526FBD118823}" type="pres">
      <dgm:prSet presAssocID="{9E616D0B-5CDE-4AD6-80F6-A4F44D62841E}" presName="vertSpace2a" presStyleCnt="0"/>
      <dgm:spPr/>
    </dgm:pt>
    <dgm:pt modelId="{73E0E1AD-37E7-43AE-9EEB-1D861FFA769F}" type="pres">
      <dgm:prSet presAssocID="{9E616D0B-5CDE-4AD6-80F6-A4F44D62841E}" presName="horz2" presStyleCnt="0"/>
      <dgm:spPr/>
    </dgm:pt>
    <dgm:pt modelId="{D974D80E-92D2-4406-89F5-799A84D19E7A}" type="pres">
      <dgm:prSet presAssocID="{9E616D0B-5CDE-4AD6-80F6-A4F44D62841E}" presName="horzSpace2" presStyleCnt="0"/>
      <dgm:spPr/>
    </dgm:pt>
    <dgm:pt modelId="{003D86E8-5348-4B59-BDD4-330A00D9E479}" type="pres">
      <dgm:prSet presAssocID="{9E616D0B-5CDE-4AD6-80F6-A4F44D62841E}" presName="tx2" presStyleLbl="revTx" presStyleIdx="1" presStyleCnt="9"/>
      <dgm:spPr/>
      <dgm:t>
        <a:bodyPr/>
        <a:lstStyle/>
        <a:p>
          <a:endParaRPr lang="en-US"/>
        </a:p>
      </dgm:t>
    </dgm:pt>
    <dgm:pt modelId="{44152A26-C890-4968-85DE-DA723250F770}" type="pres">
      <dgm:prSet presAssocID="{9E616D0B-5CDE-4AD6-80F6-A4F44D62841E}" presName="vert2" presStyleCnt="0"/>
      <dgm:spPr/>
    </dgm:pt>
    <dgm:pt modelId="{BCD21C14-D62D-45EF-A617-DBD606488495}" type="pres">
      <dgm:prSet presAssocID="{9E616D0B-5CDE-4AD6-80F6-A4F44D62841E}" presName="thinLine2b" presStyleLbl="callout" presStyleIdx="0" presStyleCnt="8"/>
      <dgm:spPr>
        <a:ln>
          <a:solidFill>
            <a:srgbClr val="FCB50C"/>
          </a:solidFill>
        </a:ln>
      </dgm:spPr>
      <dgm:t>
        <a:bodyPr/>
        <a:lstStyle/>
        <a:p>
          <a:endParaRPr lang="en-US"/>
        </a:p>
      </dgm:t>
    </dgm:pt>
    <dgm:pt modelId="{A032CDDF-E689-4527-907B-95C47B10965B}" type="pres">
      <dgm:prSet presAssocID="{9E616D0B-5CDE-4AD6-80F6-A4F44D62841E}" presName="vertSpace2b" presStyleCnt="0"/>
      <dgm:spPr/>
    </dgm:pt>
    <dgm:pt modelId="{AEB10B02-7844-4F32-ABE2-F1AC355F238F}" type="pres">
      <dgm:prSet presAssocID="{54999A8E-163D-48CF-A7D7-E5AE3525739F}" presName="horz2" presStyleCnt="0"/>
      <dgm:spPr/>
    </dgm:pt>
    <dgm:pt modelId="{BAE30BF2-47B1-403F-ABBD-DE2FE49BCA68}" type="pres">
      <dgm:prSet presAssocID="{54999A8E-163D-48CF-A7D7-E5AE3525739F}" presName="horzSpace2" presStyleCnt="0"/>
      <dgm:spPr/>
    </dgm:pt>
    <dgm:pt modelId="{CF9DDDF0-9B4B-4AA9-8D9B-BB58A6D5AD94}" type="pres">
      <dgm:prSet presAssocID="{54999A8E-163D-48CF-A7D7-E5AE3525739F}" presName="tx2" presStyleLbl="revTx" presStyleIdx="2" presStyleCnt="9"/>
      <dgm:spPr/>
      <dgm:t>
        <a:bodyPr/>
        <a:lstStyle/>
        <a:p>
          <a:endParaRPr lang="en-US"/>
        </a:p>
      </dgm:t>
    </dgm:pt>
    <dgm:pt modelId="{9267374A-DD29-44B3-891A-C9472A075359}" type="pres">
      <dgm:prSet presAssocID="{54999A8E-163D-48CF-A7D7-E5AE3525739F}" presName="vert2" presStyleCnt="0"/>
      <dgm:spPr/>
    </dgm:pt>
    <dgm:pt modelId="{5B27943E-9DF1-4E27-A1CB-1D0B0ABA4DEE}" type="pres">
      <dgm:prSet presAssocID="{54999A8E-163D-48CF-A7D7-E5AE3525739F}" presName="thinLine2b" presStyleLbl="callout" presStyleIdx="1" presStyleCnt="8"/>
      <dgm:spPr/>
    </dgm:pt>
    <dgm:pt modelId="{B03277DB-472F-46F8-A873-8DDEB2F7E221}" type="pres">
      <dgm:prSet presAssocID="{54999A8E-163D-48CF-A7D7-E5AE3525739F}" presName="vertSpace2b" presStyleCnt="0"/>
      <dgm:spPr/>
    </dgm:pt>
    <dgm:pt modelId="{C8E9F2B6-AC87-48BB-A58F-DA3E28713EBC}" type="pres">
      <dgm:prSet presAssocID="{6C631BC3-4E85-4368-9DA6-58990456FD92}" presName="horz2" presStyleCnt="0"/>
      <dgm:spPr/>
    </dgm:pt>
    <dgm:pt modelId="{580AC83E-45CF-4557-B4C7-6BDCEB7E6316}" type="pres">
      <dgm:prSet presAssocID="{6C631BC3-4E85-4368-9DA6-58990456FD92}" presName="horzSpace2" presStyleCnt="0"/>
      <dgm:spPr/>
    </dgm:pt>
    <dgm:pt modelId="{4D3D5D7E-4E34-4B9E-91D6-26AEB59A6294}" type="pres">
      <dgm:prSet presAssocID="{6C631BC3-4E85-4368-9DA6-58990456FD92}" presName="tx2" presStyleLbl="revTx" presStyleIdx="3" presStyleCnt="9"/>
      <dgm:spPr/>
      <dgm:t>
        <a:bodyPr/>
        <a:lstStyle/>
        <a:p>
          <a:endParaRPr lang="en-US"/>
        </a:p>
      </dgm:t>
    </dgm:pt>
    <dgm:pt modelId="{42E6A500-ECF2-458F-8533-00A099A9F356}" type="pres">
      <dgm:prSet presAssocID="{6C631BC3-4E85-4368-9DA6-58990456FD92}" presName="vert2" presStyleCnt="0"/>
      <dgm:spPr/>
    </dgm:pt>
    <dgm:pt modelId="{414D923D-ACE9-4E86-944D-117799DD712E}" type="pres">
      <dgm:prSet presAssocID="{6C631BC3-4E85-4368-9DA6-58990456FD92}" presName="thinLine2b" presStyleLbl="callout" presStyleIdx="2" presStyleCnt="8"/>
      <dgm:spPr/>
    </dgm:pt>
    <dgm:pt modelId="{18ACAEF9-2F09-44BE-A715-FE6D001864A5}" type="pres">
      <dgm:prSet presAssocID="{6C631BC3-4E85-4368-9DA6-58990456FD92}" presName="vertSpace2b" presStyleCnt="0"/>
      <dgm:spPr/>
    </dgm:pt>
    <dgm:pt modelId="{C2D7895C-11F1-43AC-8076-6289E7CE1BE6}" type="pres">
      <dgm:prSet presAssocID="{5EB80FA5-EFF0-4CF3-98B8-A562C804F919}" presName="horz2" presStyleCnt="0"/>
      <dgm:spPr/>
    </dgm:pt>
    <dgm:pt modelId="{5322E349-18A3-428E-9DA2-FF538FF551D0}" type="pres">
      <dgm:prSet presAssocID="{5EB80FA5-EFF0-4CF3-98B8-A562C804F919}" presName="horzSpace2" presStyleCnt="0"/>
      <dgm:spPr/>
    </dgm:pt>
    <dgm:pt modelId="{447A49A8-2E8F-44E7-9F16-573154F01FBB}" type="pres">
      <dgm:prSet presAssocID="{5EB80FA5-EFF0-4CF3-98B8-A562C804F919}" presName="tx2" presStyleLbl="revTx" presStyleIdx="4" presStyleCnt="9"/>
      <dgm:spPr/>
      <dgm:t>
        <a:bodyPr/>
        <a:lstStyle/>
        <a:p>
          <a:endParaRPr lang="en-US"/>
        </a:p>
      </dgm:t>
    </dgm:pt>
    <dgm:pt modelId="{E4E9F2F2-64D7-4507-A057-FA40FFC98B58}" type="pres">
      <dgm:prSet presAssocID="{5EB80FA5-EFF0-4CF3-98B8-A562C804F919}" presName="vert2" presStyleCnt="0"/>
      <dgm:spPr/>
    </dgm:pt>
    <dgm:pt modelId="{37EBC035-9589-4ED8-A1FD-F71B93A2433A}" type="pres">
      <dgm:prSet presAssocID="{5EB80FA5-EFF0-4CF3-98B8-A562C804F919}" presName="thinLine2b" presStyleLbl="callout" presStyleIdx="3" presStyleCnt="8"/>
      <dgm:spPr/>
    </dgm:pt>
    <dgm:pt modelId="{9C79E566-1277-4757-B295-D7D913E7E25D}" type="pres">
      <dgm:prSet presAssocID="{5EB80FA5-EFF0-4CF3-98B8-A562C804F919}" presName="vertSpace2b" presStyleCnt="0"/>
      <dgm:spPr/>
    </dgm:pt>
    <dgm:pt modelId="{51A18768-1E27-4881-9050-8F0E73577BB2}" type="pres">
      <dgm:prSet presAssocID="{3EA0C2E5-AA95-413B-A2AC-E94A4BABECDF}" presName="horz2" presStyleCnt="0"/>
      <dgm:spPr/>
    </dgm:pt>
    <dgm:pt modelId="{1D3A1A82-CB6A-4C52-8761-DDC33756A16F}" type="pres">
      <dgm:prSet presAssocID="{3EA0C2E5-AA95-413B-A2AC-E94A4BABECDF}" presName="horzSpace2" presStyleCnt="0"/>
      <dgm:spPr/>
    </dgm:pt>
    <dgm:pt modelId="{1D56C11B-B22D-48F7-9A2F-73F954CBAD9B}" type="pres">
      <dgm:prSet presAssocID="{3EA0C2E5-AA95-413B-A2AC-E94A4BABECDF}" presName="tx2" presStyleLbl="revTx" presStyleIdx="5" presStyleCnt="9"/>
      <dgm:spPr/>
      <dgm:t>
        <a:bodyPr/>
        <a:lstStyle/>
        <a:p>
          <a:endParaRPr lang="en-US"/>
        </a:p>
      </dgm:t>
    </dgm:pt>
    <dgm:pt modelId="{532DE49E-6C7A-4957-92E7-F8BC760CCD55}" type="pres">
      <dgm:prSet presAssocID="{3EA0C2E5-AA95-413B-A2AC-E94A4BABECDF}" presName="vert2" presStyleCnt="0"/>
      <dgm:spPr/>
    </dgm:pt>
    <dgm:pt modelId="{3C4C4248-75B5-4476-AE99-7476A50188C3}" type="pres">
      <dgm:prSet presAssocID="{3EA0C2E5-AA95-413B-A2AC-E94A4BABECDF}" presName="thinLine2b" presStyleLbl="callout" presStyleIdx="4" presStyleCnt="8"/>
      <dgm:spPr/>
    </dgm:pt>
    <dgm:pt modelId="{5AB43C07-E809-4E58-BD94-0AC6E89AEB0E}" type="pres">
      <dgm:prSet presAssocID="{3EA0C2E5-AA95-413B-A2AC-E94A4BABECDF}" presName="vertSpace2b" presStyleCnt="0"/>
      <dgm:spPr/>
    </dgm:pt>
    <dgm:pt modelId="{0254A462-5D73-4247-A39C-9B116DAD1331}" type="pres">
      <dgm:prSet presAssocID="{6DCCD76E-C26E-48BF-9D10-81E2230E7C3A}" presName="horz2" presStyleCnt="0"/>
      <dgm:spPr/>
    </dgm:pt>
    <dgm:pt modelId="{BCE0B6EF-CA6C-47BC-BE93-B354C5179E46}" type="pres">
      <dgm:prSet presAssocID="{6DCCD76E-C26E-48BF-9D10-81E2230E7C3A}" presName="horzSpace2" presStyleCnt="0"/>
      <dgm:spPr/>
    </dgm:pt>
    <dgm:pt modelId="{339A60C3-4F54-4C61-A0D6-CB15223C544D}" type="pres">
      <dgm:prSet presAssocID="{6DCCD76E-C26E-48BF-9D10-81E2230E7C3A}" presName="tx2" presStyleLbl="revTx" presStyleIdx="6" presStyleCnt="9"/>
      <dgm:spPr/>
      <dgm:t>
        <a:bodyPr/>
        <a:lstStyle/>
        <a:p>
          <a:endParaRPr lang="en-US"/>
        </a:p>
      </dgm:t>
    </dgm:pt>
    <dgm:pt modelId="{E615D13F-A880-458D-BC88-BE74A1CA6E73}" type="pres">
      <dgm:prSet presAssocID="{6DCCD76E-C26E-48BF-9D10-81E2230E7C3A}" presName="vert2" presStyleCnt="0"/>
      <dgm:spPr/>
    </dgm:pt>
    <dgm:pt modelId="{79877CC9-06B5-4518-A8CF-3014D5E9EEDA}" type="pres">
      <dgm:prSet presAssocID="{6DCCD76E-C26E-48BF-9D10-81E2230E7C3A}" presName="thinLine2b" presStyleLbl="callout" presStyleIdx="5" presStyleCnt="8"/>
      <dgm:spPr/>
    </dgm:pt>
    <dgm:pt modelId="{C39A00FA-821F-4689-B760-1810A595341F}" type="pres">
      <dgm:prSet presAssocID="{6DCCD76E-C26E-48BF-9D10-81E2230E7C3A}" presName="vertSpace2b" presStyleCnt="0"/>
      <dgm:spPr/>
    </dgm:pt>
    <dgm:pt modelId="{D1DC334B-ED3D-4157-9924-C63EA3DB304F}" type="pres">
      <dgm:prSet presAssocID="{389B6413-8B9E-40A2-A787-C66B5215C872}" presName="horz2" presStyleCnt="0"/>
      <dgm:spPr/>
    </dgm:pt>
    <dgm:pt modelId="{DD1F92A5-8C25-4CDC-9C35-30853BCED717}" type="pres">
      <dgm:prSet presAssocID="{389B6413-8B9E-40A2-A787-C66B5215C872}" presName="horzSpace2" presStyleCnt="0"/>
      <dgm:spPr/>
    </dgm:pt>
    <dgm:pt modelId="{67DE809E-91ED-4CBF-B46F-020CA5BA8D5A}" type="pres">
      <dgm:prSet presAssocID="{389B6413-8B9E-40A2-A787-C66B5215C872}" presName="tx2" presStyleLbl="revTx" presStyleIdx="7" presStyleCnt="9"/>
      <dgm:spPr/>
      <dgm:t>
        <a:bodyPr/>
        <a:lstStyle/>
        <a:p>
          <a:endParaRPr lang="en-US"/>
        </a:p>
      </dgm:t>
    </dgm:pt>
    <dgm:pt modelId="{F77407D6-E691-4A9C-A043-2610C7CEBEF0}" type="pres">
      <dgm:prSet presAssocID="{389B6413-8B9E-40A2-A787-C66B5215C872}" presName="vert2" presStyleCnt="0"/>
      <dgm:spPr/>
    </dgm:pt>
    <dgm:pt modelId="{D26DA629-5E6B-46C1-A534-5058B7B7599E}" type="pres">
      <dgm:prSet presAssocID="{389B6413-8B9E-40A2-A787-C66B5215C872}" presName="thinLine2b" presStyleLbl="callout" presStyleIdx="6" presStyleCnt="8"/>
      <dgm:spPr/>
    </dgm:pt>
    <dgm:pt modelId="{F155C86A-93DB-484E-AAC1-04EEF72CA80E}" type="pres">
      <dgm:prSet presAssocID="{389B6413-8B9E-40A2-A787-C66B5215C872}" presName="vertSpace2b" presStyleCnt="0"/>
      <dgm:spPr/>
    </dgm:pt>
    <dgm:pt modelId="{123E41DE-43BD-4A4A-9959-030A9F37EC7A}" type="pres">
      <dgm:prSet presAssocID="{6918B7D7-EDE8-49CA-992E-82B628C89140}" presName="horz2" presStyleCnt="0"/>
      <dgm:spPr/>
    </dgm:pt>
    <dgm:pt modelId="{C72C8EB7-63ED-408B-AABA-33AE27A3DFD3}" type="pres">
      <dgm:prSet presAssocID="{6918B7D7-EDE8-49CA-992E-82B628C89140}" presName="horzSpace2" presStyleCnt="0"/>
      <dgm:spPr/>
    </dgm:pt>
    <dgm:pt modelId="{08CB1C08-D5D1-4796-B3B1-3638A99F03A5}" type="pres">
      <dgm:prSet presAssocID="{6918B7D7-EDE8-49CA-992E-82B628C89140}" presName="tx2" presStyleLbl="revTx" presStyleIdx="8" presStyleCnt="9"/>
      <dgm:spPr/>
      <dgm:t>
        <a:bodyPr/>
        <a:lstStyle/>
        <a:p>
          <a:endParaRPr lang="en-US"/>
        </a:p>
      </dgm:t>
    </dgm:pt>
    <dgm:pt modelId="{F901622C-4EC8-4AAD-BC79-1154E2BC216F}" type="pres">
      <dgm:prSet presAssocID="{6918B7D7-EDE8-49CA-992E-82B628C89140}" presName="vert2" presStyleCnt="0"/>
      <dgm:spPr/>
    </dgm:pt>
    <dgm:pt modelId="{1517DD69-13B1-4E04-A79E-CEC6053DD07B}" type="pres">
      <dgm:prSet presAssocID="{6918B7D7-EDE8-49CA-992E-82B628C89140}" presName="thinLine2b" presStyleLbl="callout" presStyleIdx="7" presStyleCnt="8"/>
      <dgm:spPr/>
    </dgm:pt>
    <dgm:pt modelId="{458D7353-D73A-4D07-B595-F60DB37909A2}" type="pres">
      <dgm:prSet presAssocID="{6918B7D7-EDE8-49CA-992E-82B628C89140}" presName="vertSpace2b" presStyleCnt="0"/>
      <dgm:spPr/>
    </dgm:pt>
  </dgm:ptLst>
  <dgm:cxnLst>
    <dgm:cxn modelId="{C108A56C-DE41-4D89-9F24-E163F7C795E4}" type="presOf" srcId="{B2DA7D90-9D89-420D-88EB-900B936D7A22}" destId="{BC08D7E3-59CB-404B-98FA-CC7D09867B71}" srcOrd="0" destOrd="0" presId="urn:microsoft.com/office/officeart/2008/layout/LinedList"/>
    <dgm:cxn modelId="{0369F39A-78B7-4768-81CC-BC3298B2BE43}" srcId="{A344A612-727D-4D75-8B41-A83CCBB3CE84}" destId="{9E616D0B-5CDE-4AD6-80F6-A4F44D62841E}" srcOrd="0" destOrd="0" parTransId="{F87A4B6B-595F-436A-A2A9-760A10D056ED}" sibTransId="{3481B27C-26D6-4033-BBCA-07E59FBAFEA2}"/>
    <dgm:cxn modelId="{D8BD4812-511C-4B6A-A37B-5C00927422E6}" type="presOf" srcId="{A344A612-727D-4D75-8B41-A83CCBB3CE84}" destId="{E44DDD8E-702C-4DFF-A043-508C84E02FC4}" srcOrd="0" destOrd="0" presId="urn:microsoft.com/office/officeart/2008/layout/LinedList"/>
    <dgm:cxn modelId="{4E48D038-952A-4E23-A691-506D7F56CCEF}" srcId="{A344A612-727D-4D75-8B41-A83CCBB3CE84}" destId="{389B6413-8B9E-40A2-A787-C66B5215C872}" srcOrd="6" destOrd="0" parTransId="{71CCA18B-5553-4C83-9367-0193855835C1}" sibTransId="{3E09FB09-78CF-4FEE-BACF-D9F1B36C3344}"/>
    <dgm:cxn modelId="{0EB8B004-D1FA-4567-B40F-6F3574F0F68A}" type="presOf" srcId="{5EB80FA5-EFF0-4CF3-98B8-A562C804F919}" destId="{447A49A8-2E8F-44E7-9F16-573154F01FBB}" srcOrd="0" destOrd="0" presId="urn:microsoft.com/office/officeart/2008/layout/LinedList"/>
    <dgm:cxn modelId="{ECD7A3C0-3336-40CB-8EB2-20BC56B789F0}" srcId="{B2DA7D90-9D89-420D-88EB-900B936D7A22}" destId="{A344A612-727D-4D75-8B41-A83CCBB3CE84}" srcOrd="0" destOrd="0" parTransId="{D8F19D43-D885-432E-9CCA-49DC948E7B71}" sibTransId="{42874AEF-7EBC-4AFC-A02F-0A853D7059DF}"/>
    <dgm:cxn modelId="{3D891096-522F-4FB4-A19B-664DA6341E7A}" type="presOf" srcId="{6918B7D7-EDE8-49CA-992E-82B628C89140}" destId="{08CB1C08-D5D1-4796-B3B1-3638A99F03A5}" srcOrd="0" destOrd="0" presId="urn:microsoft.com/office/officeart/2008/layout/LinedList"/>
    <dgm:cxn modelId="{C31E9EB4-360A-44F8-8F19-41A3D7DF0CF0}" type="presOf" srcId="{6DCCD76E-C26E-48BF-9D10-81E2230E7C3A}" destId="{339A60C3-4F54-4C61-A0D6-CB15223C544D}" srcOrd="0" destOrd="0" presId="urn:microsoft.com/office/officeart/2008/layout/LinedList"/>
    <dgm:cxn modelId="{0073AB9D-1510-4661-8946-83D2691B99A6}" srcId="{A344A612-727D-4D75-8B41-A83CCBB3CE84}" destId="{5EB80FA5-EFF0-4CF3-98B8-A562C804F919}" srcOrd="3" destOrd="0" parTransId="{8E1FC9F6-CCEB-4534-8172-A9B87CAAFAFE}" sibTransId="{2C3FD9A5-6E44-4C7A-A35A-9288C8703101}"/>
    <dgm:cxn modelId="{00A560AE-7101-4D0F-B25B-61585C00710B}" type="presOf" srcId="{9E616D0B-5CDE-4AD6-80F6-A4F44D62841E}" destId="{003D86E8-5348-4B59-BDD4-330A00D9E479}" srcOrd="0" destOrd="0" presId="urn:microsoft.com/office/officeart/2008/layout/LinedList"/>
    <dgm:cxn modelId="{33227A0D-327A-4FAD-870B-BAC2A5E48AF1}" type="presOf" srcId="{6C631BC3-4E85-4368-9DA6-58990456FD92}" destId="{4D3D5D7E-4E34-4B9E-91D6-26AEB59A6294}" srcOrd="0" destOrd="0" presId="urn:microsoft.com/office/officeart/2008/layout/LinedList"/>
    <dgm:cxn modelId="{AA2ACC11-E85E-474A-BDB0-8101C288030D}" srcId="{A344A612-727D-4D75-8B41-A83CCBB3CE84}" destId="{6C631BC3-4E85-4368-9DA6-58990456FD92}" srcOrd="2" destOrd="0" parTransId="{BECDD83B-A566-4EF8-B3AB-4D967071128A}" sibTransId="{130B79CE-171F-43D2-B36E-1F50D139CAA6}"/>
    <dgm:cxn modelId="{2BF3C3F4-1760-48B6-8323-3DF1FE809E11}" srcId="{A344A612-727D-4D75-8B41-A83CCBB3CE84}" destId="{3EA0C2E5-AA95-413B-A2AC-E94A4BABECDF}" srcOrd="4" destOrd="0" parTransId="{88CB4827-79B6-4A2E-993D-BFB7CB2B4C06}" sibTransId="{66B7F1C3-3F6B-4127-8462-164922F54A36}"/>
    <dgm:cxn modelId="{9E3EC368-F4CC-4D7B-B48E-EA9FC91D8178}" type="presOf" srcId="{389B6413-8B9E-40A2-A787-C66B5215C872}" destId="{67DE809E-91ED-4CBF-B46F-020CA5BA8D5A}" srcOrd="0" destOrd="0" presId="urn:microsoft.com/office/officeart/2008/layout/LinedList"/>
    <dgm:cxn modelId="{DC7D7037-CA51-43D7-A154-46FF40D4B430}" srcId="{A344A612-727D-4D75-8B41-A83CCBB3CE84}" destId="{54999A8E-163D-48CF-A7D7-E5AE3525739F}" srcOrd="1" destOrd="0" parTransId="{2188DBE0-FE24-42E1-97FF-B172125E7D41}" sibTransId="{217084E1-E06B-4ADD-9831-B6A78B651B4E}"/>
    <dgm:cxn modelId="{AED647F9-48A5-4349-9609-E3DEA1F6361C}" type="presOf" srcId="{3EA0C2E5-AA95-413B-A2AC-E94A4BABECDF}" destId="{1D56C11B-B22D-48F7-9A2F-73F954CBAD9B}" srcOrd="0" destOrd="0" presId="urn:microsoft.com/office/officeart/2008/layout/LinedList"/>
    <dgm:cxn modelId="{FDF524A3-CB58-4CF6-B3DD-B5B359ADC51B}" srcId="{A344A612-727D-4D75-8B41-A83CCBB3CE84}" destId="{6DCCD76E-C26E-48BF-9D10-81E2230E7C3A}" srcOrd="5" destOrd="0" parTransId="{F18840E3-FF37-4E76-A57B-6913EED9D8E8}" sibTransId="{72C4F79A-8222-401C-AA5B-FF06274E3D2B}"/>
    <dgm:cxn modelId="{2F561F3D-3C8F-4BE2-80BC-A63FE34FBC19}" srcId="{A344A612-727D-4D75-8B41-A83CCBB3CE84}" destId="{6918B7D7-EDE8-49CA-992E-82B628C89140}" srcOrd="7" destOrd="0" parTransId="{59D23F0F-5E85-4A45-85AF-D64F76EE3250}" sibTransId="{87C1A502-5E12-4078-B671-8741BD48DF57}"/>
    <dgm:cxn modelId="{A4B2CD9D-8F00-4F3C-8CD9-21657BF0386E}" type="presOf" srcId="{54999A8E-163D-48CF-A7D7-E5AE3525739F}" destId="{CF9DDDF0-9B4B-4AA9-8D9B-BB58A6D5AD94}" srcOrd="0" destOrd="0" presId="urn:microsoft.com/office/officeart/2008/layout/LinedList"/>
    <dgm:cxn modelId="{5E92A0DA-CA28-4BEE-950D-814C9C36B724}" type="presParOf" srcId="{BC08D7E3-59CB-404B-98FA-CC7D09867B71}" destId="{FDDD40B2-8135-48F9-A05B-924F6867F1AE}" srcOrd="0" destOrd="0" presId="urn:microsoft.com/office/officeart/2008/layout/LinedList"/>
    <dgm:cxn modelId="{7D07183F-4478-4396-9530-4169C53EA579}" type="presParOf" srcId="{BC08D7E3-59CB-404B-98FA-CC7D09867B71}" destId="{3A71C1BC-BC61-4F5F-872B-DC1B48F092D0}" srcOrd="1" destOrd="0" presId="urn:microsoft.com/office/officeart/2008/layout/LinedList"/>
    <dgm:cxn modelId="{2550DAC9-1765-47C8-AD69-91C10FF0C945}" type="presParOf" srcId="{3A71C1BC-BC61-4F5F-872B-DC1B48F092D0}" destId="{E44DDD8E-702C-4DFF-A043-508C84E02FC4}" srcOrd="0" destOrd="0" presId="urn:microsoft.com/office/officeart/2008/layout/LinedList"/>
    <dgm:cxn modelId="{B28CFD93-EB80-420F-95BA-EB199D4E6EBF}" type="presParOf" srcId="{3A71C1BC-BC61-4F5F-872B-DC1B48F092D0}" destId="{9881AE42-8BE2-44F6-ABC5-6B4A5E501D74}" srcOrd="1" destOrd="0" presId="urn:microsoft.com/office/officeart/2008/layout/LinedList"/>
    <dgm:cxn modelId="{DC8D1115-5501-49A7-91BE-45DC17BE1CE7}" type="presParOf" srcId="{9881AE42-8BE2-44F6-ABC5-6B4A5E501D74}" destId="{9E7BD1E2-2575-4350-90A2-526FBD118823}" srcOrd="0" destOrd="0" presId="urn:microsoft.com/office/officeart/2008/layout/LinedList"/>
    <dgm:cxn modelId="{F26EFC62-C98D-4224-A097-932B8FADB543}" type="presParOf" srcId="{9881AE42-8BE2-44F6-ABC5-6B4A5E501D74}" destId="{73E0E1AD-37E7-43AE-9EEB-1D861FFA769F}" srcOrd="1" destOrd="0" presId="urn:microsoft.com/office/officeart/2008/layout/LinedList"/>
    <dgm:cxn modelId="{2017E6D2-F788-446B-89B8-1CBCE0FE2FDC}" type="presParOf" srcId="{73E0E1AD-37E7-43AE-9EEB-1D861FFA769F}" destId="{D974D80E-92D2-4406-89F5-799A84D19E7A}" srcOrd="0" destOrd="0" presId="urn:microsoft.com/office/officeart/2008/layout/LinedList"/>
    <dgm:cxn modelId="{EF3CB828-CB57-41AF-9D3A-ECF3B21ACD0C}" type="presParOf" srcId="{73E0E1AD-37E7-43AE-9EEB-1D861FFA769F}" destId="{003D86E8-5348-4B59-BDD4-330A00D9E479}" srcOrd="1" destOrd="0" presId="urn:microsoft.com/office/officeart/2008/layout/LinedList"/>
    <dgm:cxn modelId="{CF951A12-040E-4210-87FD-3B0C7DAAE862}" type="presParOf" srcId="{73E0E1AD-37E7-43AE-9EEB-1D861FFA769F}" destId="{44152A26-C890-4968-85DE-DA723250F770}" srcOrd="2" destOrd="0" presId="urn:microsoft.com/office/officeart/2008/layout/LinedList"/>
    <dgm:cxn modelId="{E9671E13-5E9F-4DF8-A7B4-C322A69E236F}" type="presParOf" srcId="{9881AE42-8BE2-44F6-ABC5-6B4A5E501D74}" destId="{BCD21C14-D62D-45EF-A617-DBD606488495}" srcOrd="2" destOrd="0" presId="urn:microsoft.com/office/officeart/2008/layout/LinedList"/>
    <dgm:cxn modelId="{F4C5F2E5-1853-4CB3-8099-1222C1068FFE}" type="presParOf" srcId="{9881AE42-8BE2-44F6-ABC5-6B4A5E501D74}" destId="{A032CDDF-E689-4527-907B-95C47B10965B}" srcOrd="3" destOrd="0" presId="urn:microsoft.com/office/officeart/2008/layout/LinedList"/>
    <dgm:cxn modelId="{660189AE-A5D6-4249-95AA-105CFBB3DBF6}" type="presParOf" srcId="{9881AE42-8BE2-44F6-ABC5-6B4A5E501D74}" destId="{AEB10B02-7844-4F32-ABE2-F1AC355F238F}" srcOrd="4" destOrd="0" presId="urn:microsoft.com/office/officeart/2008/layout/LinedList"/>
    <dgm:cxn modelId="{8A9AB020-5238-4B1D-800D-56885DB2B79D}" type="presParOf" srcId="{AEB10B02-7844-4F32-ABE2-F1AC355F238F}" destId="{BAE30BF2-47B1-403F-ABBD-DE2FE49BCA68}" srcOrd="0" destOrd="0" presId="urn:microsoft.com/office/officeart/2008/layout/LinedList"/>
    <dgm:cxn modelId="{FF3A364E-FB3D-4D27-A045-B2F08D1BEFF9}" type="presParOf" srcId="{AEB10B02-7844-4F32-ABE2-F1AC355F238F}" destId="{CF9DDDF0-9B4B-4AA9-8D9B-BB58A6D5AD94}" srcOrd="1" destOrd="0" presId="urn:microsoft.com/office/officeart/2008/layout/LinedList"/>
    <dgm:cxn modelId="{7F5E3565-F42C-4D36-953F-CF8D5E93B76A}" type="presParOf" srcId="{AEB10B02-7844-4F32-ABE2-F1AC355F238F}" destId="{9267374A-DD29-44B3-891A-C9472A075359}" srcOrd="2" destOrd="0" presId="urn:microsoft.com/office/officeart/2008/layout/LinedList"/>
    <dgm:cxn modelId="{119F77EC-4F45-45FF-826E-A9F3F43E95F8}" type="presParOf" srcId="{9881AE42-8BE2-44F6-ABC5-6B4A5E501D74}" destId="{5B27943E-9DF1-4E27-A1CB-1D0B0ABA4DEE}" srcOrd="5" destOrd="0" presId="urn:microsoft.com/office/officeart/2008/layout/LinedList"/>
    <dgm:cxn modelId="{8631E562-92B6-441C-BADB-239897553478}" type="presParOf" srcId="{9881AE42-8BE2-44F6-ABC5-6B4A5E501D74}" destId="{B03277DB-472F-46F8-A873-8DDEB2F7E221}" srcOrd="6" destOrd="0" presId="urn:microsoft.com/office/officeart/2008/layout/LinedList"/>
    <dgm:cxn modelId="{21D2AA4D-DAA2-4431-BD6C-5C348D5E93E6}" type="presParOf" srcId="{9881AE42-8BE2-44F6-ABC5-6B4A5E501D74}" destId="{C8E9F2B6-AC87-48BB-A58F-DA3E28713EBC}" srcOrd="7" destOrd="0" presId="urn:microsoft.com/office/officeart/2008/layout/LinedList"/>
    <dgm:cxn modelId="{C738E475-69AF-4A46-B197-D21E71C38A9B}" type="presParOf" srcId="{C8E9F2B6-AC87-48BB-A58F-DA3E28713EBC}" destId="{580AC83E-45CF-4557-B4C7-6BDCEB7E6316}" srcOrd="0" destOrd="0" presId="urn:microsoft.com/office/officeart/2008/layout/LinedList"/>
    <dgm:cxn modelId="{68EA9254-798C-40BA-8CB1-5A8545EB0B9F}" type="presParOf" srcId="{C8E9F2B6-AC87-48BB-A58F-DA3E28713EBC}" destId="{4D3D5D7E-4E34-4B9E-91D6-26AEB59A6294}" srcOrd="1" destOrd="0" presId="urn:microsoft.com/office/officeart/2008/layout/LinedList"/>
    <dgm:cxn modelId="{319B1C2A-CFBD-43B2-B442-BD0441F83A99}" type="presParOf" srcId="{C8E9F2B6-AC87-48BB-A58F-DA3E28713EBC}" destId="{42E6A500-ECF2-458F-8533-00A099A9F356}" srcOrd="2" destOrd="0" presId="urn:microsoft.com/office/officeart/2008/layout/LinedList"/>
    <dgm:cxn modelId="{274DD7C7-E798-4239-AFCC-ADA6C3AA861F}" type="presParOf" srcId="{9881AE42-8BE2-44F6-ABC5-6B4A5E501D74}" destId="{414D923D-ACE9-4E86-944D-117799DD712E}" srcOrd="8" destOrd="0" presId="urn:microsoft.com/office/officeart/2008/layout/LinedList"/>
    <dgm:cxn modelId="{459B92E4-71BE-4559-8CC8-9EF3D6EFBFC0}" type="presParOf" srcId="{9881AE42-8BE2-44F6-ABC5-6B4A5E501D74}" destId="{18ACAEF9-2F09-44BE-A715-FE6D001864A5}" srcOrd="9" destOrd="0" presId="urn:microsoft.com/office/officeart/2008/layout/LinedList"/>
    <dgm:cxn modelId="{3B7497C5-8287-49C9-A1F1-25355F9C67E1}" type="presParOf" srcId="{9881AE42-8BE2-44F6-ABC5-6B4A5E501D74}" destId="{C2D7895C-11F1-43AC-8076-6289E7CE1BE6}" srcOrd="10" destOrd="0" presId="urn:microsoft.com/office/officeart/2008/layout/LinedList"/>
    <dgm:cxn modelId="{DA706ED4-4400-4D5E-9F8E-C82A6BB726C5}" type="presParOf" srcId="{C2D7895C-11F1-43AC-8076-6289E7CE1BE6}" destId="{5322E349-18A3-428E-9DA2-FF538FF551D0}" srcOrd="0" destOrd="0" presId="urn:microsoft.com/office/officeart/2008/layout/LinedList"/>
    <dgm:cxn modelId="{BFFF933D-9E64-43D1-B040-9F4BF15438E9}" type="presParOf" srcId="{C2D7895C-11F1-43AC-8076-6289E7CE1BE6}" destId="{447A49A8-2E8F-44E7-9F16-573154F01FBB}" srcOrd="1" destOrd="0" presId="urn:microsoft.com/office/officeart/2008/layout/LinedList"/>
    <dgm:cxn modelId="{7E15E94D-A64A-4FE9-855A-0817CDF68C08}" type="presParOf" srcId="{C2D7895C-11F1-43AC-8076-6289E7CE1BE6}" destId="{E4E9F2F2-64D7-4507-A057-FA40FFC98B58}" srcOrd="2" destOrd="0" presId="urn:microsoft.com/office/officeart/2008/layout/LinedList"/>
    <dgm:cxn modelId="{6AA9C654-92C1-4960-84DA-D261DEDAFCFE}" type="presParOf" srcId="{9881AE42-8BE2-44F6-ABC5-6B4A5E501D74}" destId="{37EBC035-9589-4ED8-A1FD-F71B93A2433A}" srcOrd="11" destOrd="0" presId="urn:microsoft.com/office/officeart/2008/layout/LinedList"/>
    <dgm:cxn modelId="{1C2228C4-5CF5-4067-83AA-49F05F18E2CF}" type="presParOf" srcId="{9881AE42-8BE2-44F6-ABC5-6B4A5E501D74}" destId="{9C79E566-1277-4757-B295-D7D913E7E25D}" srcOrd="12" destOrd="0" presId="urn:microsoft.com/office/officeart/2008/layout/LinedList"/>
    <dgm:cxn modelId="{6AF99C2E-C274-48AF-AF11-A577400C602C}" type="presParOf" srcId="{9881AE42-8BE2-44F6-ABC5-6B4A5E501D74}" destId="{51A18768-1E27-4881-9050-8F0E73577BB2}" srcOrd="13" destOrd="0" presId="urn:microsoft.com/office/officeart/2008/layout/LinedList"/>
    <dgm:cxn modelId="{73D3DBE6-DAF4-490A-820B-4889F737C3E8}" type="presParOf" srcId="{51A18768-1E27-4881-9050-8F0E73577BB2}" destId="{1D3A1A82-CB6A-4C52-8761-DDC33756A16F}" srcOrd="0" destOrd="0" presId="urn:microsoft.com/office/officeart/2008/layout/LinedList"/>
    <dgm:cxn modelId="{CD5E4A0C-E59A-40EB-B55A-41CA8510C20B}" type="presParOf" srcId="{51A18768-1E27-4881-9050-8F0E73577BB2}" destId="{1D56C11B-B22D-48F7-9A2F-73F954CBAD9B}" srcOrd="1" destOrd="0" presId="urn:microsoft.com/office/officeart/2008/layout/LinedList"/>
    <dgm:cxn modelId="{8244D92E-D449-4C5D-8C33-234567EF9D01}" type="presParOf" srcId="{51A18768-1E27-4881-9050-8F0E73577BB2}" destId="{532DE49E-6C7A-4957-92E7-F8BC760CCD55}" srcOrd="2" destOrd="0" presId="urn:microsoft.com/office/officeart/2008/layout/LinedList"/>
    <dgm:cxn modelId="{8E597409-33B6-4034-A953-763B27D02617}" type="presParOf" srcId="{9881AE42-8BE2-44F6-ABC5-6B4A5E501D74}" destId="{3C4C4248-75B5-4476-AE99-7476A50188C3}" srcOrd="14" destOrd="0" presId="urn:microsoft.com/office/officeart/2008/layout/LinedList"/>
    <dgm:cxn modelId="{A1514A20-69E4-49AD-98FD-E249E0357F37}" type="presParOf" srcId="{9881AE42-8BE2-44F6-ABC5-6B4A5E501D74}" destId="{5AB43C07-E809-4E58-BD94-0AC6E89AEB0E}" srcOrd="15" destOrd="0" presId="urn:microsoft.com/office/officeart/2008/layout/LinedList"/>
    <dgm:cxn modelId="{D19F8C1F-A85A-467A-A7A5-68A1AC29AB14}" type="presParOf" srcId="{9881AE42-8BE2-44F6-ABC5-6B4A5E501D74}" destId="{0254A462-5D73-4247-A39C-9B116DAD1331}" srcOrd="16" destOrd="0" presId="urn:microsoft.com/office/officeart/2008/layout/LinedList"/>
    <dgm:cxn modelId="{A007EE55-CF22-4E72-9663-93F40A95BA46}" type="presParOf" srcId="{0254A462-5D73-4247-A39C-9B116DAD1331}" destId="{BCE0B6EF-CA6C-47BC-BE93-B354C5179E46}" srcOrd="0" destOrd="0" presId="urn:microsoft.com/office/officeart/2008/layout/LinedList"/>
    <dgm:cxn modelId="{5E678A05-E068-4906-B54A-980F30116050}" type="presParOf" srcId="{0254A462-5D73-4247-A39C-9B116DAD1331}" destId="{339A60C3-4F54-4C61-A0D6-CB15223C544D}" srcOrd="1" destOrd="0" presId="urn:microsoft.com/office/officeart/2008/layout/LinedList"/>
    <dgm:cxn modelId="{5BB72E6D-3856-4571-8F7E-645611576547}" type="presParOf" srcId="{0254A462-5D73-4247-A39C-9B116DAD1331}" destId="{E615D13F-A880-458D-BC88-BE74A1CA6E73}" srcOrd="2" destOrd="0" presId="urn:microsoft.com/office/officeart/2008/layout/LinedList"/>
    <dgm:cxn modelId="{5AE8B85C-0D8C-4126-8E97-A1E2C4D4F05D}" type="presParOf" srcId="{9881AE42-8BE2-44F6-ABC5-6B4A5E501D74}" destId="{79877CC9-06B5-4518-A8CF-3014D5E9EEDA}" srcOrd="17" destOrd="0" presId="urn:microsoft.com/office/officeart/2008/layout/LinedList"/>
    <dgm:cxn modelId="{6604A338-EB36-49AF-BEF7-F160949858F2}" type="presParOf" srcId="{9881AE42-8BE2-44F6-ABC5-6B4A5E501D74}" destId="{C39A00FA-821F-4689-B760-1810A595341F}" srcOrd="18" destOrd="0" presId="urn:microsoft.com/office/officeart/2008/layout/LinedList"/>
    <dgm:cxn modelId="{F8D9E987-512B-47E5-A7C3-D4E638B4C532}" type="presParOf" srcId="{9881AE42-8BE2-44F6-ABC5-6B4A5E501D74}" destId="{D1DC334B-ED3D-4157-9924-C63EA3DB304F}" srcOrd="19" destOrd="0" presId="urn:microsoft.com/office/officeart/2008/layout/LinedList"/>
    <dgm:cxn modelId="{1280A13B-4FAE-4F81-88B8-3BEFFA8C8C77}" type="presParOf" srcId="{D1DC334B-ED3D-4157-9924-C63EA3DB304F}" destId="{DD1F92A5-8C25-4CDC-9C35-30853BCED717}" srcOrd="0" destOrd="0" presId="urn:microsoft.com/office/officeart/2008/layout/LinedList"/>
    <dgm:cxn modelId="{962C17E8-7531-4533-97B4-FF2FDFD98626}" type="presParOf" srcId="{D1DC334B-ED3D-4157-9924-C63EA3DB304F}" destId="{67DE809E-91ED-4CBF-B46F-020CA5BA8D5A}" srcOrd="1" destOrd="0" presId="urn:microsoft.com/office/officeart/2008/layout/LinedList"/>
    <dgm:cxn modelId="{E4B0BD85-5B0F-425E-8534-40DAFCFD4647}" type="presParOf" srcId="{D1DC334B-ED3D-4157-9924-C63EA3DB304F}" destId="{F77407D6-E691-4A9C-A043-2610C7CEBEF0}" srcOrd="2" destOrd="0" presId="urn:microsoft.com/office/officeart/2008/layout/LinedList"/>
    <dgm:cxn modelId="{E2200969-9F1F-46E3-BC60-31003D0C612A}" type="presParOf" srcId="{9881AE42-8BE2-44F6-ABC5-6B4A5E501D74}" destId="{D26DA629-5E6B-46C1-A534-5058B7B7599E}" srcOrd="20" destOrd="0" presId="urn:microsoft.com/office/officeart/2008/layout/LinedList"/>
    <dgm:cxn modelId="{CE376DB0-95A5-4D8A-930F-5E68F706D2C1}" type="presParOf" srcId="{9881AE42-8BE2-44F6-ABC5-6B4A5E501D74}" destId="{F155C86A-93DB-484E-AAC1-04EEF72CA80E}" srcOrd="21" destOrd="0" presId="urn:microsoft.com/office/officeart/2008/layout/LinedList"/>
    <dgm:cxn modelId="{8C1E792A-D287-406E-BF56-D7EC1E98BCFD}" type="presParOf" srcId="{9881AE42-8BE2-44F6-ABC5-6B4A5E501D74}" destId="{123E41DE-43BD-4A4A-9959-030A9F37EC7A}" srcOrd="22" destOrd="0" presId="urn:microsoft.com/office/officeart/2008/layout/LinedList"/>
    <dgm:cxn modelId="{AE399439-AFCE-424B-B7BA-CEF67B83E925}" type="presParOf" srcId="{123E41DE-43BD-4A4A-9959-030A9F37EC7A}" destId="{C72C8EB7-63ED-408B-AABA-33AE27A3DFD3}" srcOrd="0" destOrd="0" presId="urn:microsoft.com/office/officeart/2008/layout/LinedList"/>
    <dgm:cxn modelId="{DF7C6B03-7B75-4AB0-BBD4-7B3A8C7562C2}" type="presParOf" srcId="{123E41DE-43BD-4A4A-9959-030A9F37EC7A}" destId="{08CB1C08-D5D1-4796-B3B1-3638A99F03A5}" srcOrd="1" destOrd="0" presId="urn:microsoft.com/office/officeart/2008/layout/LinedList"/>
    <dgm:cxn modelId="{572B003F-7D70-46CF-BBE4-B1D682C24685}" type="presParOf" srcId="{123E41DE-43BD-4A4A-9959-030A9F37EC7A}" destId="{F901622C-4EC8-4AAD-BC79-1154E2BC216F}" srcOrd="2" destOrd="0" presId="urn:microsoft.com/office/officeart/2008/layout/LinedList"/>
    <dgm:cxn modelId="{84DC0D85-4C1B-4A35-83B5-6431986A0F28}" type="presParOf" srcId="{9881AE42-8BE2-44F6-ABC5-6B4A5E501D74}" destId="{1517DD69-13B1-4E04-A79E-CEC6053DD07B}" srcOrd="23" destOrd="0" presId="urn:microsoft.com/office/officeart/2008/layout/LinedList"/>
    <dgm:cxn modelId="{F176A8D8-F373-4B33-B175-D39BEB44BFC4}" type="presParOf" srcId="{9881AE42-8BE2-44F6-ABC5-6B4A5E501D74}" destId="{458D7353-D73A-4D07-B595-F60DB37909A2}" srcOrd="24"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DA7D90-9D89-420D-88EB-900B936D7A2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344A612-727D-4D75-8B41-A83CCBB3CE84}">
      <dgm:prSet phldrT="[Text]"/>
      <dgm:spPr/>
      <dgm:t>
        <a:bodyPr/>
        <a:lstStyle/>
        <a:p>
          <a:r>
            <a:rPr lang="en-US" dirty="0" smtClean="0"/>
            <a:t>Closeout</a:t>
          </a:r>
          <a:endParaRPr lang="en-US" dirty="0"/>
        </a:p>
      </dgm:t>
    </dgm:pt>
    <dgm:pt modelId="{D8F19D43-D885-432E-9CCA-49DC948E7B71}" type="parTrans" cxnId="{ECD7A3C0-3336-40CB-8EB2-20BC56B789F0}">
      <dgm:prSet/>
      <dgm:spPr/>
      <dgm:t>
        <a:bodyPr/>
        <a:lstStyle/>
        <a:p>
          <a:endParaRPr lang="en-US"/>
        </a:p>
      </dgm:t>
    </dgm:pt>
    <dgm:pt modelId="{42874AEF-7EBC-4AFC-A02F-0A853D7059DF}" type="sibTrans" cxnId="{ECD7A3C0-3336-40CB-8EB2-20BC56B789F0}">
      <dgm:prSet/>
      <dgm:spPr/>
      <dgm:t>
        <a:bodyPr/>
        <a:lstStyle/>
        <a:p>
          <a:endParaRPr lang="en-US"/>
        </a:p>
      </dgm:t>
    </dgm:pt>
    <dgm:pt modelId="{9E616D0B-5CDE-4AD6-80F6-A4F44D62841E}">
      <dgm:prSet phldrT="[Text]"/>
      <dgm:spPr/>
      <dgm:t>
        <a:bodyPr/>
        <a:lstStyle/>
        <a:p>
          <a:r>
            <a:rPr lang="en-US" b="0" i="0" u="none" dirty="0" smtClean="0"/>
            <a:t>Closeout procedures for Grant Funds are started with communication between the Bud, Joan, Rebecca and the PI </a:t>
          </a:r>
          <a:endParaRPr lang="en-US" dirty="0"/>
        </a:p>
      </dgm:t>
    </dgm:pt>
    <dgm:pt modelId="{F87A4B6B-595F-436A-A2A9-760A10D056ED}" type="parTrans" cxnId="{0369F39A-78B7-4768-81CC-BC3298B2BE43}">
      <dgm:prSet/>
      <dgm:spPr/>
      <dgm:t>
        <a:bodyPr/>
        <a:lstStyle/>
        <a:p>
          <a:endParaRPr lang="en-US"/>
        </a:p>
      </dgm:t>
    </dgm:pt>
    <dgm:pt modelId="{3481B27C-26D6-4033-BBCA-07E59FBAFEA2}" type="sibTrans" cxnId="{0369F39A-78B7-4768-81CC-BC3298B2BE43}">
      <dgm:prSet/>
      <dgm:spPr/>
      <dgm:t>
        <a:bodyPr/>
        <a:lstStyle/>
        <a:p>
          <a:endParaRPr lang="en-US"/>
        </a:p>
      </dgm:t>
    </dgm:pt>
    <dgm:pt modelId="{5AFD0A58-613C-40B4-9350-F72F8A2F8E7C}">
      <dgm:prSet phldrT="[Text]"/>
      <dgm:spPr/>
      <dgm:t>
        <a:bodyPr/>
        <a:lstStyle/>
        <a:p>
          <a:r>
            <a:rPr lang="en-US" b="0" i="0" u="none" dirty="0" smtClean="0"/>
            <a:t>Closeout monitoring is done at the 90 days, 60 days and 30 days to the end of the grant period.</a:t>
          </a:r>
          <a:endParaRPr lang="en-US" dirty="0"/>
        </a:p>
      </dgm:t>
    </dgm:pt>
    <dgm:pt modelId="{CACD2D18-0E89-499E-B8A5-93C512CC2F72}" type="parTrans" cxnId="{9A9DA856-54E7-4561-B335-550232BD3C66}">
      <dgm:prSet/>
      <dgm:spPr/>
      <dgm:t>
        <a:bodyPr/>
        <a:lstStyle/>
        <a:p>
          <a:endParaRPr lang="en-US"/>
        </a:p>
      </dgm:t>
    </dgm:pt>
    <dgm:pt modelId="{25E3531B-EE58-408A-94FE-DD70B347E41A}" type="sibTrans" cxnId="{9A9DA856-54E7-4561-B335-550232BD3C66}">
      <dgm:prSet/>
      <dgm:spPr/>
      <dgm:t>
        <a:bodyPr/>
        <a:lstStyle/>
        <a:p>
          <a:endParaRPr lang="en-US"/>
        </a:p>
      </dgm:t>
    </dgm:pt>
    <dgm:pt modelId="{EADDC196-CE6C-4806-AA97-50E7903F61F7}">
      <dgm:prSet phldrT="[Text]"/>
      <dgm:spPr/>
      <dgm:t>
        <a:bodyPr/>
        <a:lstStyle/>
        <a:p>
          <a:r>
            <a:rPr lang="en-US" b="0" i="0" u="none" dirty="0" smtClean="0"/>
            <a:t>ALL supplies and payrolls must be completed by the grant period end date or accrued.</a:t>
          </a:r>
          <a:endParaRPr lang="en-US" dirty="0"/>
        </a:p>
      </dgm:t>
    </dgm:pt>
    <dgm:pt modelId="{A472B8DD-25C1-4DCB-9BBC-929CB9D6794A}" type="parTrans" cxnId="{F463B670-DB84-4276-A620-6065647FF6C7}">
      <dgm:prSet/>
      <dgm:spPr/>
      <dgm:t>
        <a:bodyPr/>
        <a:lstStyle/>
        <a:p>
          <a:endParaRPr lang="en-US"/>
        </a:p>
      </dgm:t>
    </dgm:pt>
    <dgm:pt modelId="{825868C6-ED36-4143-8699-6EBE60324D01}" type="sibTrans" cxnId="{F463B670-DB84-4276-A620-6065647FF6C7}">
      <dgm:prSet/>
      <dgm:spPr/>
      <dgm:t>
        <a:bodyPr/>
        <a:lstStyle/>
        <a:p>
          <a:endParaRPr lang="en-US"/>
        </a:p>
      </dgm:t>
    </dgm:pt>
    <dgm:pt modelId="{ED308941-33D9-4AD5-8BFC-0096236520A2}">
      <dgm:prSet phldrT="[Text]"/>
      <dgm:spPr/>
      <dgm:t>
        <a:bodyPr/>
        <a:lstStyle/>
        <a:p>
          <a:r>
            <a:rPr lang="en-US" b="0" i="0" u="none" smtClean="0"/>
            <a:t>Rebecca and Joan will be in continual contact to adhere to these requirements.</a:t>
          </a:r>
          <a:endParaRPr lang="en-US" dirty="0"/>
        </a:p>
      </dgm:t>
    </dgm:pt>
    <dgm:pt modelId="{B3D56878-51FF-4F82-AD35-3CD5AAB286CF}" type="parTrans" cxnId="{355EFDE4-408B-4426-8A66-3C88F1EDB4A8}">
      <dgm:prSet/>
      <dgm:spPr/>
      <dgm:t>
        <a:bodyPr/>
        <a:lstStyle/>
        <a:p>
          <a:endParaRPr lang="en-US"/>
        </a:p>
      </dgm:t>
    </dgm:pt>
    <dgm:pt modelId="{9747A057-0AED-4B04-B153-E41FE63AFDD4}" type="sibTrans" cxnId="{355EFDE4-408B-4426-8A66-3C88F1EDB4A8}">
      <dgm:prSet/>
      <dgm:spPr/>
      <dgm:t>
        <a:bodyPr/>
        <a:lstStyle/>
        <a:p>
          <a:endParaRPr lang="en-US"/>
        </a:p>
      </dgm:t>
    </dgm:pt>
    <dgm:pt modelId="{BC08D7E3-59CB-404B-98FA-CC7D09867B71}" type="pres">
      <dgm:prSet presAssocID="{B2DA7D90-9D89-420D-88EB-900B936D7A22}" presName="vert0" presStyleCnt="0">
        <dgm:presLayoutVars>
          <dgm:dir/>
          <dgm:animOne val="branch"/>
          <dgm:animLvl val="lvl"/>
        </dgm:presLayoutVars>
      </dgm:prSet>
      <dgm:spPr/>
      <dgm:t>
        <a:bodyPr/>
        <a:lstStyle/>
        <a:p>
          <a:endParaRPr lang="en-US"/>
        </a:p>
      </dgm:t>
    </dgm:pt>
    <dgm:pt modelId="{FDDD40B2-8135-48F9-A05B-924F6867F1AE}" type="pres">
      <dgm:prSet presAssocID="{A344A612-727D-4D75-8B41-A83CCBB3CE84}" presName="thickLine" presStyleLbl="alignNode1" presStyleIdx="0" presStyleCnt="1"/>
      <dgm:spPr>
        <a:ln>
          <a:solidFill>
            <a:srgbClr val="FCB50C"/>
          </a:solidFill>
        </a:ln>
      </dgm:spPr>
      <dgm:t>
        <a:bodyPr/>
        <a:lstStyle/>
        <a:p>
          <a:endParaRPr lang="en-US"/>
        </a:p>
      </dgm:t>
    </dgm:pt>
    <dgm:pt modelId="{3A71C1BC-BC61-4F5F-872B-DC1B48F092D0}" type="pres">
      <dgm:prSet presAssocID="{A344A612-727D-4D75-8B41-A83CCBB3CE84}" presName="horz1" presStyleCnt="0"/>
      <dgm:spPr/>
    </dgm:pt>
    <dgm:pt modelId="{E44DDD8E-702C-4DFF-A043-508C84E02FC4}" type="pres">
      <dgm:prSet presAssocID="{A344A612-727D-4D75-8B41-A83CCBB3CE84}" presName="tx1" presStyleLbl="revTx" presStyleIdx="0" presStyleCnt="5"/>
      <dgm:spPr/>
      <dgm:t>
        <a:bodyPr/>
        <a:lstStyle/>
        <a:p>
          <a:endParaRPr lang="en-US"/>
        </a:p>
      </dgm:t>
    </dgm:pt>
    <dgm:pt modelId="{9881AE42-8BE2-44F6-ABC5-6B4A5E501D74}" type="pres">
      <dgm:prSet presAssocID="{A344A612-727D-4D75-8B41-A83CCBB3CE84}" presName="vert1" presStyleCnt="0"/>
      <dgm:spPr/>
    </dgm:pt>
    <dgm:pt modelId="{9E7BD1E2-2575-4350-90A2-526FBD118823}" type="pres">
      <dgm:prSet presAssocID="{9E616D0B-5CDE-4AD6-80F6-A4F44D62841E}" presName="vertSpace2a" presStyleCnt="0"/>
      <dgm:spPr/>
    </dgm:pt>
    <dgm:pt modelId="{73E0E1AD-37E7-43AE-9EEB-1D861FFA769F}" type="pres">
      <dgm:prSet presAssocID="{9E616D0B-5CDE-4AD6-80F6-A4F44D62841E}" presName="horz2" presStyleCnt="0"/>
      <dgm:spPr/>
    </dgm:pt>
    <dgm:pt modelId="{D974D80E-92D2-4406-89F5-799A84D19E7A}" type="pres">
      <dgm:prSet presAssocID="{9E616D0B-5CDE-4AD6-80F6-A4F44D62841E}" presName="horzSpace2" presStyleCnt="0"/>
      <dgm:spPr/>
    </dgm:pt>
    <dgm:pt modelId="{003D86E8-5348-4B59-BDD4-330A00D9E479}" type="pres">
      <dgm:prSet presAssocID="{9E616D0B-5CDE-4AD6-80F6-A4F44D62841E}" presName="tx2" presStyleLbl="revTx" presStyleIdx="1" presStyleCnt="5"/>
      <dgm:spPr/>
      <dgm:t>
        <a:bodyPr/>
        <a:lstStyle/>
        <a:p>
          <a:endParaRPr lang="en-US"/>
        </a:p>
      </dgm:t>
    </dgm:pt>
    <dgm:pt modelId="{44152A26-C890-4968-85DE-DA723250F770}" type="pres">
      <dgm:prSet presAssocID="{9E616D0B-5CDE-4AD6-80F6-A4F44D62841E}" presName="vert2" presStyleCnt="0"/>
      <dgm:spPr/>
    </dgm:pt>
    <dgm:pt modelId="{BCD21C14-D62D-45EF-A617-DBD606488495}" type="pres">
      <dgm:prSet presAssocID="{9E616D0B-5CDE-4AD6-80F6-A4F44D62841E}" presName="thinLine2b" presStyleLbl="callout" presStyleIdx="0" presStyleCnt="4"/>
      <dgm:spPr>
        <a:ln>
          <a:solidFill>
            <a:srgbClr val="FCB50C"/>
          </a:solidFill>
        </a:ln>
      </dgm:spPr>
      <dgm:t>
        <a:bodyPr/>
        <a:lstStyle/>
        <a:p>
          <a:endParaRPr lang="en-US"/>
        </a:p>
      </dgm:t>
    </dgm:pt>
    <dgm:pt modelId="{A032CDDF-E689-4527-907B-95C47B10965B}" type="pres">
      <dgm:prSet presAssocID="{9E616D0B-5CDE-4AD6-80F6-A4F44D62841E}" presName="vertSpace2b" presStyleCnt="0"/>
      <dgm:spPr/>
    </dgm:pt>
    <dgm:pt modelId="{7396EB78-441A-46F2-A0A4-4CB09915F266}" type="pres">
      <dgm:prSet presAssocID="{5AFD0A58-613C-40B4-9350-F72F8A2F8E7C}" presName="horz2" presStyleCnt="0"/>
      <dgm:spPr/>
    </dgm:pt>
    <dgm:pt modelId="{CED0B369-4583-42C8-8356-0653B10E3A5F}" type="pres">
      <dgm:prSet presAssocID="{5AFD0A58-613C-40B4-9350-F72F8A2F8E7C}" presName="horzSpace2" presStyleCnt="0"/>
      <dgm:spPr/>
    </dgm:pt>
    <dgm:pt modelId="{A80007C6-9B7A-4AAE-9CE8-0D58A7840A20}" type="pres">
      <dgm:prSet presAssocID="{5AFD0A58-613C-40B4-9350-F72F8A2F8E7C}" presName="tx2" presStyleLbl="revTx" presStyleIdx="2" presStyleCnt="5"/>
      <dgm:spPr/>
      <dgm:t>
        <a:bodyPr/>
        <a:lstStyle/>
        <a:p>
          <a:endParaRPr lang="en-US"/>
        </a:p>
      </dgm:t>
    </dgm:pt>
    <dgm:pt modelId="{42F63B13-E540-4373-8206-890340AEDD59}" type="pres">
      <dgm:prSet presAssocID="{5AFD0A58-613C-40B4-9350-F72F8A2F8E7C}" presName="vert2" presStyleCnt="0"/>
      <dgm:spPr/>
    </dgm:pt>
    <dgm:pt modelId="{999F94CE-D592-42EB-95FD-769036DFE574}" type="pres">
      <dgm:prSet presAssocID="{5AFD0A58-613C-40B4-9350-F72F8A2F8E7C}" presName="thinLine2b" presStyleLbl="callout" presStyleIdx="1" presStyleCnt="4"/>
      <dgm:spPr>
        <a:ln>
          <a:solidFill>
            <a:srgbClr val="FCB50C"/>
          </a:solidFill>
        </a:ln>
      </dgm:spPr>
      <dgm:t>
        <a:bodyPr/>
        <a:lstStyle/>
        <a:p>
          <a:endParaRPr lang="en-US"/>
        </a:p>
      </dgm:t>
    </dgm:pt>
    <dgm:pt modelId="{12957E1A-932A-4A4D-B9A5-BC219361660B}" type="pres">
      <dgm:prSet presAssocID="{5AFD0A58-613C-40B4-9350-F72F8A2F8E7C}" presName="vertSpace2b" presStyleCnt="0"/>
      <dgm:spPr/>
    </dgm:pt>
    <dgm:pt modelId="{5F76E329-7BEC-4B3E-91CD-0DAA1069B9C4}" type="pres">
      <dgm:prSet presAssocID="{EADDC196-CE6C-4806-AA97-50E7903F61F7}" presName="horz2" presStyleCnt="0"/>
      <dgm:spPr/>
    </dgm:pt>
    <dgm:pt modelId="{881957E5-EF77-4764-A307-BB2204439563}" type="pres">
      <dgm:prSet presAssocID="{EADDC196-CE6C-4806-AA97-50E7903F61F7}" presName="horzSpace2" presStyleCnt="0"/>
      <dgm:spPr/>
    </dgm:pt>
    <dgm:pt modelId="{A6117919-6DD4-47A2-B4CC-8F8E45AFCB24}" type="pres">
      <dgm:prSet presAssocID="{EADDC196-CE6C-4806-AA97-50E7903F61F7}" presName="tx2" presStyleLbl="revTx" presStyleIdx="3" presStyleCnt="5"/>
      <dgm:spPr/>
      <dgm:t>
        <a:bodyPr/>
        <a:lstStyle/>
        <a:p>
          <a:endParaRPr lang="en-US"/>
        </a:p>
      </dgm:t>
    </dgm:pt>
    <dgm:pt modelId="{7C697795-E898-42B3-BA55-9E57049B3C1A}" type="pres">
      <dgm:prSet presAssocID="{EADDC196-CE6C-4806-AA97-50E7903F61F7}" presName="vert2" presStyleCnt="0"/>
      <dgm:spPr/>
    </dgm:pt>
    <dgm:pt modelId="{D96FDC5A-DFD0-4414-B5CC-17E9A4000397}" type="pres">
      <dgm:prSet presAssocID="{EADDC196-CE6C-4806-AA97-50E7903F61F7}" presName="thinLine2b" presStyleLbl="callout" presStyleIdx="2" presStyleCnt="4"/>
      <dgm:spPr>
        <a:ln>
          <a:solidFill>
            <a:srgbClr val="FCB50C"/>
          </a:solidFill>
        </a:ln>
      </dgm:spPr>
      <dgm:t>
        <a:bodyPr/>
        <a:lstStyle/>
        <a:p>
          <a:endParaRPr lang="en-US"/>
        </a:p>
      </dgm:t>
    </dgm:pt>
    <dgm:pt modelId="{B786921E-9383-4875-87A0-78FE89E76626}" type="pres">
      <dgm:prSet presAssocID="{EADDC196-CE6C-4806-AA97-50E7903F61F7}" presName="vertSpace2b" presStyleCnt="0"/>
      <dgm:spPr/>
    </dgm:pt>
    <dgm:pt modelId="{97588E0E-FBB7-4ED5-AB73-2AD158DDAF06}" type="pres">
      <dgm:prSet presAssocID="{ED308941-33D9-4AD5-8BFC-0096236520A2}" presName="horz2" presStyleCnt="0"/>
      <dgm:spPr/>
    </dgm:pt>
    <dgm:pt modelId="{17B035B1-F050-4C57-B2E6-88D0EA295234}" type="pres">
      <dgm:prSet presAssocID="{ED308941-33D9-4AD5-8BFC-0096236520A2}" presName="horzSpace2" presStyleCnt="0"/>
      <dgm:spPr/>
    </dgm:pt>
    <dgm:pt modelId="{79343931-4270-4871-B23B-B8B426A5F7C0}" type="pres">
      <dgm:prSet presAssocID="{ED308941-33D9-4AD5-8BFC-0096236520A2}" presName="tx2" presStyleLbl="revTx" presStyleIdx="4" presStyleCnt="5"/>
      <dgm:spPr/>
      <dgm:t>
        <a:bodyPr/>
        <a:lstStyle/>
        <a:p>
          <a:endParaRPr lang="en-US"/>
        </a:p>
      </dgm:t>
    </dgm:pt>
    <dgm:pt modelId="{C62EA742-B521-4AB7-9F4B-1AAE241E38B6}" type="pres">
      <dgm:prSet presAssocID="{ED308941-33D9-4AD5-8BFC-0096236520A2}" presName="vert2" presStyleCnt="0"/>
      <dgm:spPr/>
    </dgm:pt>
    <dgm:pt modelId="{06E791C1-0BFA-4D2C-920A-6A43356E9E8C}" type="pres">
      <dgm:prSet presAssocID="{ED308941-33D9-4AD5-8BFC-0096236520A2}" presName="thinLine2b" presStyleLbl="callout" presStyleIdx="3" presStyleCnt="4"/>
      <dgm:spPr>
        <a:ln>
          <a:solidFill>
            <a:srgbClr val="FCB50C"/>
          </a:solidFill>
        </a:ln>
      </dgm:spPr>
      <dgm:t>
        <a:bodyPr/>
        <a:lstStyle/>
        <a:p>
          <a:endParaRPr lang="en-US"/>
        </a:p>
      </dgm:t>
    </dgm:pt>
    <dgm:pt modelId="{6981B74C-19DE-4AF7-ACD2-5BE19CEBAAB7}" type="pres">
      <dgm:prSet presAssocID="{ED308941-33D9-4AD5-8BFC-0096236520A2}" presName="vertSpace2b" presStyleCnt="0"/>
      <dgm:spPr/>
    </dgm:pt>
  </dgm:ptLst>
  <dgm:cxnLst>
    <dgm:cxn modelId="{9A9DA856-54E7-4561-B335-550232BD3C66}" srcId="{A344A612-727D-4D75-8B41-A83CCBB3CE84}" destId="{5AFD0A58-613C-40B4-9350-F72F8A2F8E7C}" srcOrd="1" destOrd="0" parTransId="{CACD2D18-0E89-499E-B8A5-93C512CC2F72}" sibTransId="{25E3531B-EE58-408A-94FE-DD70B347E41A}"/>
    <dgm:cxn modelId="{70AAD8E1-15F5-4F34-8C04-8782301F5E63}" type="presOf" srcId="{ED308941-33D9-4AD5-8BFC-0096236520A2}" destId="{79343931-4270-4871-B23B-B8B426A5F7C0}" srcOrd="0" destOrd="0" presId="urn:microsoft.com/office/officeart/2008/layout/LinedList"/>
    <dgm:cxn modelId="{355EFDE4-408B-4426-8A66-3C88F1EDB4A8}" srcId="{A344A612-727D-4D75-8B41-A83CCBB3CE84}" destId="{ED308941-33D9-4AD5-8BFC-0096236520A2}" srcOrd="3" destOrd="0" parTransId="{B3D56878-51FF-4F82-AD35-3CD5AAB286CF}" sibTransId="{9747A057-0AED-4B04-B153-E41FE63AFDD4}"/>
    <dgm:cxn modelId="{7CD73886-68AA-48F6-B801-AE1CF514F321}" type="presOf" srcId="{5AFD0A58-613C-40B4-9350-F72F8A2F8E7C}" destId="{A80007C6-9B7A-4AAE-9CE8-0D58A7840A20}" srcOrd="0" destOrd="0" presId="urn:microsoft.com/office/officeart/2008/layout/LinedList"/>
    <dgm:cxn modelId="{D8BD4812-511C-4B6A-A37B-5C00927422E6}" type="presOf" srcId="{A344A612-727D-4D75-8B41-A83CCBB3CE84}" destId="{E44DDD8E-702C-4DFF-A043-508C84E02FC4}" srcOrd="0" destOrd="0" presId="urn:microsoft.com/office/officeart/2008/layout/LinedList"/>
    <dgm:cxn modelId="{0369F39A-78B7-4768-81CC-BC3298B2BE43}" srcId="{A344A612-727D-4D75-8B41-A83CCBB3CE84}" destId="{9E616D0B-5CDE-4AD6-80F6-A4F44D62841E}" srcOrd="0" destOrd="0" parTransId="{F87A4B6B-595F-436A-A2A9-760A10D056ED}" sibTransId="{3481B27C-26D6-4033-BBCA-07E59FBAFEA2}"/>
    <dgm:cxn modelId="{6F7AE875-05B6-4D21-95B3-4A56AA5E7991}" type="presOf" srcId="{EADDC196-CE6C-4806-AA97-50E7903F61F7}" destId="{A6117919-6DD4-47A2-B4CC-8F8E45AFCB24}" srcOrd="0" destOrd="0" presId="urn:microsoft.com/office/officeart/2008/layout/LinedList"/>
    <dgm:cxn modelId="{C108A56C-DE41-4D89-9F24-E163F7C795E4}" type="presOf" srcId="{B2DA7D90-9D89-420D-88EB-900B936D7A22}" destId="{BC08D7E3-59CB-404B-98FA-CC7D09867B71}" srcOrd="0" destOrd="0" presId="urn:microsoft.com/office/officeart/2008/layout/LinedList"/>
    <dgm:cxn modelId="{00A560AE-7101-4D0F-B25B-61585C00710B}" type="presOf" srcId="{9E616D0B-5CDE-4AD6-80F6-A4F44D62841E}" destId="{003D86E8-5348-4B59-BDD4-330A00D9E479}" srcOrd="0" destOrd="0" presId="urn:microsoft.com/office/officeart/2008/layout/LinedList"/>
    <dgm:cxn modelId="{F463B670-DB84-4276-A620-6065647FF6C7}" srcId="{A344A612-727D-4D75-8B41-A83CCBB3CE84}" destId="{EADDC196-CE6C-4806-AA97-50E7903F61F7}" srcOrd="2" destOrd="0" parTransId="{A472B8DD-25C1-4DCB-9BBC-929CB9D6794A}" sibTransId="{825868C6-ED36-4143-8699-6EBE60324D01}"/>
    <dgm:cxn modelId="{ECD7A3C0-3336-40CB-8EB2-20BC56B789F0}" srcId="{B2DA7D90-9D89-420D-88EB-900B936D7A22}" destId="{A344A612-727D-4D75-8B41-A83CCBB3CE84}" srcOrd="0" destOrd="0" parTransId="{D8F19D43-D885-432E-9CCA-49DC948E7B71}" sibTransId="{42874AEF-7EBC-4AFC-A02F-0A853D7059DF}"/>
    <dgm:cxn modelId="{5E92A0DA-CA28-4BEE-950D-814C9C36B724}" type="presParOf" srcId="{BC08D7E3-59CB-404B-98FA-CC7D09867B71}" destId="{FDDD40B2-8135-48F9-A05B-924F6867F1AE}" srcOrd="0" destOrd="0" presId="urn:microsoft.com/office/officeart/2008/layout/LinedList"/>
    <dgm:cxn modelId="{7D07183F-4478-4396-9530-4169C53EA579}" type="presParOf" srcId="{BC08D7E3-59CB-404B-98FA-CC7D09867B71}" destId="{3A71C1BC-BC61-4F5F-872B-DC1B48F092D0}" srcOrd="1" destOrd="0" presId="urn:microsoft.com/office/officeart/2008/layout/LinedList"/>
    <dgm:cxn modelId="{2550DAC9-1765-47C8-AD69-91C10FF0C945}" type="presParOf" srcId="{3A71C1BC-BC61-4F5F-872B-DC1B48F092D0}" destId="{E44DDD8E-702C-4DFF-A043-508C84E02FC4}" srcOrd="0" destOrd="0" presId="urn:microsoft.com/office/officeart/2008/layout/LinedList"/>
    <dgm:cxn modelId="{B28CFD93-EB80-420F-95BA-EB199D4E6EBF}" type="presParOf" srcId="{3A71C1BC-BC61-4F5F-872B-DC1B48F092D0}" destId="{9881AE42-8BE2-44F6-ABC5-6B4A5E501D74}" srcOrd="1" destOrd="0" presId="urn:microsoft.com/office/officeart/2008/layout/LinedList"/>
    <dgm:cxn modelId="{DC8D1115-5501-49A7-91BE-45DC17BE1CE7}" type="presParOf" srcId="{9881AE42-8BE2-44F6-ABC5-6B4A5E501D74}" destId="{9E7BD1E2-2575-4350-90A2-526FBD118823}" srcOrd="0" destOrd="0" presId="urn:microsoft.com/office/officeart/2008/layout/LinedList"/>
    <dgm:cxn modelId="{F26EFC62-C98D-4224-A097-932B8FADB543}" type="presParOf" srcId="{9881AE42-8BE2-44F6-ABC5-6B4A5E501D74}" destId="{73E0E1AD-37E7-43AE-9EEB-1D861FFA769F}" srcOrd="1" destOrd="0" presId="urn:microsoft.com/office/officeart/2008/layout/LinedList"/>
    <dgm:cxn modelId="{2017E6D2-F788-446B-89B8-1CBCE0FE2FDC}" type="presParOf" srcId="{73E0E1AD-37E7-43AE-9EEB-1D861FFA769F}" destId="{D974D80E-92D2-4406-89F5-799A84D19E7A}" srcOrd="0" destOrd="0" presId="urn:microsoft.com/office/officeart/2008/layout/LinedList"/>
    <dgm:cxn modelId="{EF3CB828-CB57-41AF-9D3A-ECF3B21ACD0C}" type="presParOf" srcId="{73E0E1AD-37E7-43AE-9EEB-1D861FFA769F}" destId="{003D86E8-5348-4B59-BDD4-330A00D9E479}" srcOrd="1" destOrd="0" presId="urn:microsoft.com/office/officeart/2008/layout/LinedList"/>
    <dgm:cxn modelId="{CF951A12-040E-4210-87FD-3B0C7DAAE862}" type="presParOf" srcId="{73E0E1AD-37E7-43AE-9EEB-1D861FFA769F}" destId="{44152A26-C890-4968-85DE-DA723250F770}" srcOrd="2" destOrd="0" presId="urn:microsoft.com/office/officeart/2008/layout/LinedList"/>
    <dgm:cxn modelId="{E9671E13-5E9F-4DF8-A7B4-C322A69E236F}" type="presParOf" srcId="{9881AE42-8BE2-44F6-ABC5-6B4A5E501D74}" destId="{BCD21C14-D62D-45EF-A617-DBD606488495}" srcOrd="2" destOrd="0" presId="urn:microsoft.com/office/officeart/2008/layout/LinedList"/>
    <dgm:cxn modelId="{F4C5F2E5-1853-4CB3-8099-1222C1068FFE}" type="presParOf" srcId="{9881AE42-8BE2-44F6-ABC5-6B4A5E501D74}" destId="{A032CDDF-E689-4527-907B-95C47B10965B}" srcOrd="3" destOrd="0" presId="urn:microsoft.com/office/officeart/2008/layout/LinedList"/>
    <dgm:cxn modelId="{CD90BEB4-4D9B-4E41-9FA9-158D5355DE4A}" type="presParOf" srcId="{9881AE42-8BE2-44F6-ABC5-6B4A5E501D74}" destId="{7396EB78-441A-46F2-A0A4-4CB09915F266}" srcOrd="4" destOrd="0" presId="urn:microsoft.com/office/officeart/2008/layout/LinedList"/>
    <dgm:cxn modelId="{7461FDF2-9055-4AAE-9A22-9D222FA51B06}" type="presParOf" srcId="{7396EB78-441A-46F2-A0A4-4CB09915F266}" destId="{CED0B369-4583-42C8-8356-0653B10E3A5F}" srcOrd="0" destOrd="0" presId="urn:microsoft.com/office/officeart/2008/layout/LinedList"/>
    <dgm:cxn modelId="{12C086DA-9DBC-45D8-AFC1-CAECF1F1EF51}" type="presParOf" srcId="{7396EB78-441A-46F2-A0A4-4CB09915F266}" destId="{A80007C6-9B7A-4AAE-9CE8-0D58A7840A20}" srcOrd="1" destOrd="0" presId="urn:microsoft.com/office/officeart/2008/layout/LinedList"/>
    <dgm:cxn modelId="{CDED735A-C4A1-4925-AE79-85017391BC4E}" type="presParOf" srcId="{7396EB78-441A-46F2-A0A4-4CB09915F266}" destId="{42F63B13-E540-4373-8206-890340AEDD59}" srcOrd="2" destOrd="0" presId="urn:microsoft.com/office/officeart/2008/layout/LinedList"/>
    <dgm:cxn modelId="{0D3D1E15-0737-4F61-831A-71873C908CB7}" type="presParOf" srcId="{9881AE42-8BE2-44F6-ABC5-6B4A5E501D74}" destId="{999F94CE-D592-42EB-95FD-769036DFE574}" srcOrd="5" destOrd="0" presId="urn:microsoft.com/office/officeart/2008/layout/LinedList"/>
    <dgm:cxn modelId="{ED32D89F-C0C3-435F-8482-B3E35D4947E3}" type="presParOf" srcId="{9881AE42-8BE2-44F6-ABC5-6B4A5E501D74}" destId="{12957E1A-932A-4A4D-B9A5-BC219361660B}" srcOrd="6" destOrd="0" presId="urn:microsoft.com/office/officeart/2008/layout/LinedList"/>
    <dgm:cxn modelId="{61BA3079-2D93-46FB-9B26-ACA2D93FC1F6}" type="presParOf" srcId="{9881AE42-8BE2-44F6-ABC5-6B4A5E501D74}" destId="{5F76E329-7BEC-4B3E-91CD-0DAA1069B9C4}" srcOrd="7" destOrd="0" presId="urn:microsoft.com/office/officeart/2008/layout/LinedList"/>
    <dgm:cxn modelId="{BADC9ABF-7AA2-440A-95B3-B1D5C25CC328}" type="presParOf" srcId="{5F76E329-7BEC-4B3E-91CD-0DAA1069B9C4}" destId="{881957E5-EF77-4764-A307-BB2204439563}" srcOrd="0" destOrd="0" presId="urn:microsoft.com/office/officeart/2008/layout/LinedList"/>
    <dgm:cxn modelId="{98E6CEF5-108C-49B7-8CBA-7BDBE5CB9877}" type="presParOf" srcId="{5F76E329-7BEC-4B3E-91CD-0DAA1069B9C4}" destId="{A6117919-6DD4-47A2-B4CC-8F8E45AFCB24}" srcOrd="1" destOrd="0" presId="urn:microsoft.com/office/officeart/2008/layout/LinedList"/>
    <dgm:cxn modelId="{7284FD88-6F44-474B-8D42-083F57578641}" type="presParOf" srcId="{5F76E329-7BEC-4B3E-91CD-0DAA1069B9C4}" destId="{7C697795-E898-42B3-BA55-9E57049B3C1A}" srcOrd="2" destOrd="0" presId="urn:microsoft.com/office/officeart/2008/layout/LinedList"/>
    <dgm:cxn modelId="{30ABE223-1084-4D13-AF6D-450DFFB9CEE4}" type="presParOf" srcId="{9881AE42-8BE2-44F6-ABC5-6B4A5E501D74}" destId="{D96FDC5A-DFD0-4414-B5CC-17E9A4000397}" srcOrd="8" destOrd="0" presId="urn:microsoft.com/office/officeart/2008/layout/LinedList"/>
    <dgm:cxn modelId="{8C515A92-0C2F-40D0-A200-8EB5B14E128B}" type="presParOf" srcId="{9881AE42-8BE2-44F6-ABC5-6B4A5E501D74}" destId="{B786921E-9383-4875-87A0-78FE89E76626}" srcOrd="9" destOrd="0" presId="urn:microsoft.com/office/officeart/2008/layout/LinedList"/>
    <dgm:cxn modelId="{708EBB51-8AB3-4436-B119-C9AB739BCAD8}" type="presParOf" srcId="{9881AE42-8BE2-44F6-ABC5-6B4A5E501D74}" destId="{97588E0E-FBB7-4ED5-AB73-2AD158DDAF06}" srcOrd="10" destOrd="0" presId="urn:microsoft.com/office/officeart/2008/layout/LinedList"/>
    <dgm:cxn modelId="{ADDD4BB3-A8CF-4BB5-A3B0-33A6E80FFF3C}" type="presParOf" srcId="{97588E0E-FBB7-4ED5-AB73-2AD158DDAF06}" destId="{17B035B1-F050-4C57-B2E6-88D0EA295234}" srcOrd="0" destOrd="0" presId="urn:microsoft.com/office/officeart/2008/layout/LinedList"/>
    <dgm:cxn modelId="{3520A562-C9D2-4CB1-9F1E-680D601F8D60}" type="presParOf" srcId="{97588E0E-FBB7-4ED5-AB73-2AD158DDAF06}" destId="{79343931-4270-4871-B23B-B8B426A5F7C0}" srcOrd="1" destOrd="0" presId="urn:microsoft.com/office/officeart/2008/layout/LinedList"/>
    <dgm:cxn modelId="{382DD477-3E7C-4422-B7F3-865A0C75EF92}" type="presParOf" srcId="{97588E0E-FBB7-4ED5-AB73-2AD158DDAF06}" destId="{C62EA742-B521-4AB7-9F4B-1AAE241E38B6}" srcOrd="2" destOrd="0" presId="urn:microsoft.com/office/officeart/2008/layout/LinedList"/>
    <dgm:cxn modelId="{CDB0AEDD-349F-4E92-93CB-C7E1B8361823}" type="presParOf" srcId="{9881AE42-8BE2-44F6-ABC5-6B4A5E501D74}" destId="{06E791C1-0BFA-4D2C-920A-6A43356E9E8C}" srcOrd="11" destOrd="0" presId="urn:microsoft.com/office/officeart/2008/layout/LinedList"/>
    <dgm:cxn modelId="{86B562CA-F8E0-4611-8E31-53988A9BCB43}" type="presParOf" srcId="{9881AE42-8BE2-44F6-ABC5-6B4A5E501D74}" destId="{6981B74C-19DE-4AF7-ACD2-5BE19CEBAAB7}"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8305D0-8D22-4E5E-B384-233B1B28E424}" type="doc">
      <dgm:prSet loTypeId="urn:microsoft.com/office/officeart/2005/8/layout/hProcess3" loCatId="process" qsTypeId="urn:microsoft.com/office/officeart/2005/8/quickstyle/simple1" qsCatId="simple" csTypeId="urn:microsoft.com/office/officeart/2005/8/colors/accent1_2" csCatId="accent1" phldr="1"/>
      <dgm:spPr/>
    </dgm:pt>
    <dgm:pt modelId="{53A55661-08FE-4AB6-B192-A48E49273812}">
      <dgm:prSet phldrT="[Text]"/>
      <dgm:spPr/>
      <dgm:t>
        <a:bodyPr/>
        <a:lstStyle/>
        <a:p>
          <a:r>
            <a:rPr lang="en-US" dirty="0" smtClean="0"/>
            <a:t>For Questions about submitting a grant application </a:t>
          </a:r>
          <a:endParaRPr lang="en-US" dirty="0"/>
        </a:p>
      </dgm:t>
    </dgm:pt>
    <dgm:pt modelId="{E21B71D1-FCD2-4E27-86FE-0150C19CA749}" type="parTrans" cxnId="{5631DFCE-A8B7-4242-A7EE-813C28171C4F}">
      <dgm:prSet/>
      <dgm:spPr/>
      <dgm:t>
        <a:bodyPr/>
        <a:lstStyle/>
        <a:p>
          <a:endParaRPr lang="en-US"/>
        </a:p>
      </dgm:t>
    </dgm:pt>
    <dgm:pt modelId="{B4DE0CCB-567C-4E4F-B6FD-03A4CDB8E711}" type="sibTrans" cxnId="{5631DFCE-A8B7-4242-A7EE-813C28171C4F}">
      <dgm:prSet/>
      <dgm:spPr/>
      <dgm:t>
        <a:bodyPr/>
        <a:lstStyle/>
        <a:p>
          <a:endParaRPr lang="en-US"/>
        </a:p>
      </dgm:t>
    </dgm:pt>
    <dgm:pt modelId="{5B6540CD-43E8-4973-8F99-C9F02435403D}">
      <dgm:prSet phldrT="[Text]"/>
      <dgm:spPr/>
      <dgm:t>
        <a:bodyPr/>
        <a:lstStyle/>
        <a:p>
          <a:r>
            <a:rPr lang="en-US" dirty="0" smtClean="0"/>
            <a:t>For assistance with budget preparation </a:t>
          </a:r>
        </a:p>
      </dgm:t>
    </dgm:pt>
    <dgm:pt modelId="{10DD53F2-DFA0-4328-B00B-E5E5655AD355}" type="parTrans" cxnId="{15E36C74-0A88-4749-9B85-A24035B2145C}">
      <dgm:prSet/>
      <dgm:spPr/>
      <dgm:t>
        <a:bodyPr/>
        <a:lstStyle/>
        <a:p>
          <a:endParaRPr lang="en-US"/>
        </a:p>
      </dgm:t>
    </dgm:pt>
    <dgm:pt modelId="{306D6582-CA4D-4001-AE17-6AB51CF11E68}" type="sibTrans" cxnId="{15E36C74-0A88-4749-9B85-A24035B2145C}">
      <dgm:prSet/>
      <dgm:spPr/>
      <dgm:t>
        <a:bodyPr/>
        <a:lstStyle/>
        <a:p>
          <a:endParaRPr lang="en-US"/>
        </a:p>
      </dgm:t>
    </dgm:pt>
    <dgm:pt modelId="{F5264FA2-901F-4101-8108-30F2F54D0379}">
      <dgm:prSet phldrT="[Text]"/>
      <dgm:spPr/>
      <dgm:t>
        <a:bodyPr/>
        <a:lstStyle/>
        <a:p>
          <a:r>
            <a:rPr lang="en-US" dirty="0" smtClean="0"/>
            <a:t>Contact ORSP</a:t>
          </a:r>
          <a:endParaRPr lang="en-US" dirty="0"/>
        </a:p>
      </dgm:t>
    </dgm:pt>
    <dgm:pt modelId="{DF945A3D-C8CF-4EE6-A444-2F367638981C}" type="parTrans" cxnId="{76228B72-C967-486B-A4BB-B5F514BF319C}">
      <dgm:prSet/>
      <dgm:spPr/>
      <dgm:t>
        <a:bodyPr/>
        <a:lstStyle/>
        <a:p>
          <a:endParaRPr lang="en-US"/>
        </a:p>
      </dgm:t>
    </dgm:pt>
    <dgm:pt modelId="{BAACAC89-4725-49B8-8C07-8DC023E37E0F}" type="sibTrans" cxnId="{76228B72-C967-486B-A4BB-B5F514BF319C}">
      <dgm:prSet/>
      <dgm:spPr/>
      <dgm:t>
        <a:bodyPr/>
        <a:lstStyle/>
        <a:p>
          <a:endParaRPr lang="en-US"/>
        </a:p>
      </dgm:t>
    </dgm:pt>
    <dgm:pt modelId="{3FE400B9-7714-4D80-9349-961A262CA5CB}" type="pres">
      <dgm:prSet presAssocID="{508305D0-8D22-4E5E-B384-233B1B28E424}" presName="Name0" presStyleCnt="0">
        <dgm:presLayoutVars>
          <dgm:dir/>
          <dgm:animLvl val="lvl"/>
          <dgm:resizeHandles val="exact"/>
        </dgm:presLayoutVars>
      </dgm:prSet>
      <dgm:spPr/>
    </dgm:pt>
    <dgm:pt modelId="{13E06B79-8C8E-4CCC-B0A1-9572B1B27F9B}" type="pres">
      <dgm:prSet presAssocID="{508305D0-8D22-4E5E-B384-233B1B28E424}" presName="dummy" presStyleCnt="0"/>
      <dgm:spPr/>
    </dgm:pt>
    <dgm:pt modelId="{0690D948-8962-4E04-8D1F-12ED97FFC5FF}" type="pres">
      <dgm:prSet presAssocID="{508305D0-8D22-4E5E-B384-233B1B28E424}" presName="linH" presStyleCnt="0"/>
      <dgm:spPr/>
    </dgm:pt>
    <dgm:pt modelId="{BB5D8D20-26B1-4A3F-84C7-C671501D6BDF}" type="pres">
      <dgm:prSet presAssocID="{508305D0-8D22-4E5E-B384-233B1B28E424}" presName="padding1" presStyleCnt="0"/>
      <dgm:spPr/>
    </dgm:pt>
    <dgm:pt modelId="{1658C658-7691-40D5-B2BA-F1AF9B04E0D1}" type="pres">
      <dgm:prSet presAssocID="{53A55661-08FE-4AB6-B192-A48E49273812}" presName="linV" presStyleCnt="0"/>
      <dgm:spPr/>
    </dgm:pt>
    <dgm:pt modelId="{5FE90C65-494A-4822-AF9F-A3E40DD6F90E}" type="pres">
      <dgm:prSet presAssocID="{53A55661-08FE-4AB6-B192-A48E49273812}" presName="spVertical1" presStyleCnt="0"/>
      <dgm:spPr/>
    </dgm:pt>
    <dgm:pt modelId="{B6C8CC8B-067F-4D6B-A00B-B6F9B3662E6D}" type="pres">
      <dgm:prSet presAssocID="{53A55661-08FE-4AB6-B192-A48E49273812}" presName="parTx" presStyleLbl="revTx" presStyleIdx="0" presStyleCnt="3">
        <dgm:presLayoutVars>
          <dgm:chMax val="0"/>
          <dgm:chPref val="0"/>
          <dgm:bulletEnabled val="1"/>
        </dgm:presLayoutVars>
      </dgm:prSet>
      <dgm:spPr/>
      <dgm:t>
        <a:bodyPr/>
        <a:lstStyle/>
        <a:p>
          <a:endParaRPr lang="en-US"/>
        </a:p>
      </dgm:t>
    </dgm:pt>
    <dgm:pt modelId="{21E0BFD2-67A3-4390-AAFF-D8D3297CB4F4}" type="pres">
      <dgm:prSet presAssocID="{53A55661-08FE-4AB6-B192-A48E49273812}" presName="spVertical2" presStyleCnt="0"/>
      <dgm:spPr/>
    </dgm:pt>
    <dgm:pt modelId="{9C779A9C-16C1-47C1-AE41-6408B6C8E8C3}" type="pres">
      <dgm:prSet presAssocID="{53A55661-08FE-4AB6-B192-A48E49273812}" presName="spVertical3" presStyleCnt="0"/>
      <dgm:spPr/>
    </dgm:pt>
    <dgm:pt modelId="{52E845BC-2424-4D41-AD1D-3F5559B388F0}" type="pres">
      <dgm:prSet presAssocID="{B4DE0CCB-567C-4E4F-B6FD-03A4CDB8E711}" presName="space" presStyleCnt="0"/>
      <dgm:spPr/>
    </dgm:pt>
    <dgm:pt modelId="{48432D54-14A9-43FE-99BB-00459CB6DDC8}" type="pres">
      <dgm:prSet presAssocID="{5B6540CD-43E8-4973-8F99-C9F02435403D}" presName="linV" presStyleCnt="0"/>
      <dgm:spPr/>
    </dgm:pt>
    <dgm:pt modelId="{B167981E-330C-40ED-BE99-131FBFFD43A2}" type="pres">
      <dgm:prSet presAssocID="{5B6540CD-43E8-4973-8F99-C9F02435403D}" presName="spVertical1" presStyleCnt="0"/>
      <dgm:spPr/>
    </dgm:pt>
    <dgm:pt modelId="{B94AE05B-6E9C-4971-8916-A68640BD6B41}" type="pres">
      <dgm:prSet presAssocID="{5B6540CD-43E8-4973-8F99-C9F02435403D}" presName="parTx" presStyleLbl="revTx" presStyleIdx="1" presStyleCnt="3" custScaleX="151111">
        <dgm:presLayoutVars>
          <dgm:chMax val="0"/>
          <dgm:chPref val="0"/>
          <dgm:bulletEnabled val="1"/>
        </dgm:presLayoutVars>
      </dgm:prSet>
      <dgm:spPr/>
      <dgm:t>
        <a:bodyPr/>
        <a:lstStyle/>
        <a:p>
          <a:endParaRPr lang="en-US"/>
        </a:p>
      </dgm:t>
    </dgm:pt>
    <dgm:pt modelId="{4D00F03A-960D-4181-82C4-7A2940D5950F}" type="pres">
      <dgm:prSet presAssocID="{5B6540CD-43E8-4973-8F99-C9F02435403D}" presName="spVertical2" presStyleCnt="0"/>
      <dgm:spPr/>
    </dgm:pt>
    <dgm:pt modelId="{F9A5B357-27D1-426F-8AF9-644111A51DCA}" type="pres">
      <dgm:prSet presAssocID="{5B6540CD-43E8-4973-8F99-C9F02435403D}" presName="spVertical3" presStyleCnt="0"/>
      <dgm:spPr/>
    </dgm:pt>
    <dgm:pt modelId="{13D2F013-1523-4AF5-84D4-F9A371ABC0F5}" type="pres">
      <dgm:prSet presAssocID="{306D6582-CA4D-4001-AE17-6AB51CF11E68}" presName="space" presStyleCnt="0"/>
      <dgm:spPr/>
    </dgm:pt>
    <dgm:pt modelId="{0B65537F-B5B9-4C1D-B9D1-BED42DB449B3}" type="pres">
      <dgm:prSet presAssocID="{F5264FA2-901F-4101-8108-30F2F54D0379}" presName="linV" presStyleCnt="0"/>
      <dgm:spPr/>
    </dgm:pt>
    <dgm:pt modelId="{8D92CEA1-E5CD-4A3F-8B7C-81989402BD96}" type="pres">
      <dgm:prSet presAssocID="{F5264FA2-901F-4101-8108-30F2F54D0379}" presName="spVertical1" presStyleCnt="0"/>
      <dgm:spPr/>
    </dgm:pt>
    <dgm:pt modelId="{605FD356-F6F3-4B38-B477-B7B1C54EABB9}" type="pres">
      <dgm:prSet presAssocID="{F5264FA2-901F-4101-8108-30F2F54D0379}" presName="parTx" presStyleLbl="revTx" presStyleIdx="2" presStyleCnt="3">
        <dgm:presLayoutVars>
          <dgm:chMax val="0"/>
          <dgm:chPref val="0"/>
          <dgm:bulletEnabled val="1"/>
        </dgm:presLayoutVars>
      </dgm:prSet>
      <dgm:spPr/>
      <dgm:t>
        <a:bodyPr/>
        <a:lstStyle/>
        <a:p>
          <a:endParaRPr lang="en-US"/>
        </a:p>
      </dgm:t>
    </dgm:pt>
    <dgm:pt modelId="{3162AD04-F238-430D-B7FB-A55FDC6FF8C1}" type="pres">
      <dgm:prSet presAssocID="{F5264FA2-901F-4101-8108-30F2F54D0379}" presName="spVertical2" presStyleCnt="0"/>
      <dgm:spPr/>
    </dgm:pt>
    <dgm:pt modelId="{F7623F93-9985-42CF-8966-E1B43DD043A5}" type="pres">
      <dgm:prSet presAssocID="{F5264FA2-901F-4101-8108-30F2F54D0379}" presName="spVertical3" presStyleCnt="0"/>
      <dgm:spPr/>
    </dgm:pt>
    <dgm:pt modelId="{3ED4D959-34F9-4EEC-8DF3-FA5AA650986C}" type="pres">
      <dgm:prSet presAssocID="{508305D0-8D22-4E5E-B384-233B1B28E424}" presName="padding2" presStyleCnt="0"/>
      <dgm:spPr/>
    </dgm:pt>
    <dgm:pt modelId="{C220CA24-5796-4CDB-B189-0A3EE69842C8}" type="pres">
      <dgm:prSet presAssocID="{508305D0-8D22-4E5E-B384-233B1B28E424}" presName="negArrow" presStyleCnt="0"/>
      <dgm:spPr/>
    </dgm:pt>
    <dgm:pt modelId="{CB8F4F12-1F03-4792-BAEB-A5DCC5B20C2A}" type="pres">
      <dgm:prSet presAssocID="{508305D0-8D22-4E5E-B384-233B1B28E424}" presName="backgroundArrow" presStyleLbl="node1" presStyleIdx="0" presStyleCnt="1"/>
      <dgm:spPr>
        <a:gradFill flip="none" rotWithShape="1">
          <a:gsLst>
            <a:gs pos="0">
              <a:schemeClr val="bg1"/>
            </a:gs>
            <a:gs pos="100000">
              <a:srgbClr val="FCB50C"/>
            </a:gs>
          </a:gsLst>
          <a:lin ang="0" scaled="1"/>
          <a:tileRect/>
        </a:gradFill>
      </dgm:spPr>
    </dgm:pt>
  </dgm:ptLst>
  <dgm:cxnLst>
    <dgm:cxn modelId="{5631DFCE-A8B7-4242-A7EE-813C28171C4F}" srcId="{508305D0-8D22-4E5E-B384-233B1B28E424}" destId="{53A55661-08FE-4AB6-B192-A48E49273812}" srcOrd="0" destOrd="0" parTransId="{E21B71D1-FCD2-4E27-86FE-0150C19CA749}" sibTransId="{B4DE0CCB-567C-4E4F-B6FD-03A4CDB8E711}"/>
    <dgm:cxn modelId="{15711923-4B6C-4A16-9C1A-733434F0F6B9}" type="presOf" srcId="{53A55661-08FE-4AB6-B192-A48E49273812}" destId="{B6C8CC8B-067F-4D6B-A00B-B6F9B3662E6D}" srcOrd="0" destOrd="0" presId="urn:microsoft.com/office/officeart/2005/8/layout/hProcess3"/>
    <dgm:cxn modelId="{A5859F52-B4DB-4D14-80B2-64DB3B2BCB0D}" type="presOf" srcId="{5B6540CD-43E8-4973-8F99-C9F02435403D}" destId="{B94AE05B-6E9C-4971-8916-A68640BD6B41}" srcOrd="0" destOrd="0" presId="urn:microsoft.com/office/officeart/2005/8/layout/hProcess3"/>
    <dgm:cxn modelId="{76228B72-C967-486B-A4BB-B5F514BF319C}" srcId="{508305D0-8D22-4E5E-B384-233B1B28E424}" destId="{F5264FA2-901F-4101-8108-30F2F54D0379}" srcOrd="2" destOrd="0" parTransId="{DF945A3D-C8CF-4EE6-A444-2F367638981C}" sibTransId="{BAACAC89-4725-49B8-8C07-8DC023E37E0F}"/>
    <dgm:cxn modelId="{60BA300B-DECE-42D3-91C3-305C9CB6770D}" type="presOf" srcId="{F5264FA2-901F-4101-8108-30F2F54D0379}" destId="{605FD356-F6F3-4B38-B477-B7B1C54EABB9}" srcOrd="0" destOrd="0" presId="urn:microsoft.com/office/officeart/2005/8/layout/hProcess3"/>
    <dgm:cxn modelId="{15E36C74-0A88-4749-9B85-A24035B2145C}" srcId="{508305D0-8D22-4E5E-B384-233B1B28E424}" destId="{5B6540CD-43E8-4973-8F99-C9F02435403D}" srcOrd="1" destOrd="0" parTransId="{10DD53F2-DFA0-4328-B00B-E5E5655AD355}" sibTransId="{306D6582-CA4D-4001-AE17-6AB51CF11E68}"/>
    <dgm:cxn modelId="{529FE80C-75E9-4BB0-9508-4DCF426B65A5}" type="presOf" srcId="{508305D0-8D22-4E5E-B384-233B1B28E424}" destId="{3FE400B9-7714-4D80-9349-961A262CA5CB}" srcOrd="0" destOrd="0" presId="urn:microsoft.com/office/officeart/2005/8/layout/hProcess3"/>
    <dgm:cxn modelId="{85AE4BA0-CA8E-4720-98C7-68E1236E1335}" type="presParOf" srcId="{3FE400B9-7714-4D80-9349-961A262CA5CB}" destId="{13E06B79-8C8E-4CCC-B0A1-9572B1B27F9B}" srcOrd="0" destOrd="0" presId="urn:microsoft.com/office/officeart/2005/8/layout/hProcess3"/>
    <dgm:cxn modelId="{41FAF692-F8DE-466E-B04D-38E061130654}" type="presParOf" srcId="{3FE400B9-7714-4D80-9349-961A262CA5CB}" destId="{0690D948-8962-4E04-8D1F-12ED97FFC5FF}" srcOrd="1" destOrd="0" presId="urn:microsoft.com/office/officeart/2005/8/layout/hProcess3"/>
    <dgm:cxn modelId="{63489937-8FB4-4EEC-A094-247F6634982A}" type="presParOf" srcId="{0690D948-8962-4E04-8D1F-12ED97FFC5FF}" destId="{BB5D8D20-26B1-4A3F-84C7-C671501D6BDF}" srcOrd="0" destOrd="0" presId="urn:microsoft.com/office/officeart/2005/8/layout/hProcess3"/>
    <dgm:cxn modelId="{D5E94921-4A7E-4487-B1FB-C93B3E845700}" type="presParOf" srcId="{0690D948-8962-4E04-8D1F-12ED97FFC5FF}" destId="{1658C658-7691-40D5-B2BA-F1AF9B04E0D1}" srcOrd="1" destOrd="0" presId="urn:microsoft.com/office/officeart/2005/8/layout/hProcess3"/>
    <dgm:cxn modelId="{91A85E24-D5B1-4C70-862A-EBBBF58BA686}" type="presParOf" srcId="{1658C658-7691-40D5-B2BA-F1AF9B04E0D1}" destId="{5FE90C65-494A-4822-AF9F-A3E40DD6F90E}" srcOrd="0" destOrd="0" presId="urn:microsoft.com/office/officeart/2005/8/layout/hProcess3"/>
    <dgm:cxn modelId="{FD4A3191-F03E-44A0-8739-90F2F2AB085E}" type="presParOf" srcId="{1658C658-7691-40D5-B2BA-F1AF9B04E0D1}" destId="{B6C8CC8B-067F-4D6B-A00B-B6F9B3662E6D}" srcOrd="1" destOrd="0" presId="urn:microsoft.com/office/officeart/2005/8/layout/hProcess3"/>
    <dgm:cxn modelId="{A0E19B3B-BA04-4054-8109-2BD0F2C42851}" type="presParOf" srcId="{1658C658-7691-40D5-B2BA-F1AF9B04E0D1}" destId="{21E0BFD2-67A3-4390-AAFF-D8D3297CB4F4}" srcOrd="2" destOrd="0" presId="urn:microsoft.com/office/officeart/2005/8/layout/hProcess3"/>
    <dgm:cxn modelId="{B3E713C0-8215-477E-823B-7B36A91C0D0E}" type="presParOf" srcId="{1658C658-7691-40D5-B2BA-F1AF9B04E0D1}" destId="{9C779A9C-16C1-47C1-AE41-6408B6C8E8C3}" srcOrd="3" destOrd="0" presId="urn:microsoft.com/office/officeart/2005/8/layout/hProcess3"/>
    <dgm:cxn modelId="{EF528CFA-0D0B-4649-8E7A-09604DABCDD9}" type="presParOf" srcId="{0690D948-8962-4E04-8D1F-12ED97FFC5FF}" destId="{52E845BC-2424-4D41-AD1D-3F5559B388F0}" srcOrd="2" destOrd="0" presId="urn:microsoft.com/office/officeart/2005/8/layout/hProcess3"/>
    <dgm:cxn modelId="{53258A4B-BE98-4098-A0E2-F797BFE2E5F3}" type="presParOf" srcId="{0690D948-8962-4E04-8D1F-12ED97FFC5FF}" destId="{48432D54-14A9-43FE-99BB-00459CB6DDC8}" srcOrd="3" destOrd="0" presId="urn:microsoft.com/office/officeart/2005/8/layout/hProcess3"/>
    <dgm:cxn modelId="{D470DE51-3A4C-4105-B744-F04E87E4C550}" type="presParOf" srcId="{48432D54-14A9-43FE-99BB-00459CB6DDC8}" destId="{B167981E-330C-40ED-BE99-131FBFFD43A2}" srcOrd="0" destOrd="0" presId="urn:microsoft.com/office/officeart/2005/8/layout/hProcess3"/>
    <dgm:cxn modelId="{182F6538-9A2C-40C1-BDAE-54DE843F6797}" type="presParOf" srcId="{48432D54-14A9-43FE-99BB-00459CB6DDC8}" destId="{B94AE05B-6E9C-4971-8916-A68640BD6B41}" srcOrd="1" destOrd="0" presId="urn:microsoft.com/office/officeart/2005/8/layout/hProcess3"/>
    <dgm:cxn modelId="{810E3391-84B1-4165-A8A2-0CD116A642D8}" type="presParOf" srcId="{48432D54-14A9-43FE-99BB-00459CB6DDC8}" destId="{4D00F03A-960D-4181-82C4-7A2940D5950F}" srcOrd="2" destOrd="0" presId="urn:microsoft.com/office/officeart/2005/8/layout/hProcess3"/>
    <dgm:cxn modelId="{0AA767E6-142C-4D5A-817F-664788659496}" type="presParOf" srcId="{48432D54-14A9-43FE-99BB-00459CB6DDC8}" destId="{F9A5B357-27D1-426F-8AF9-644111A51DCA}" srcOrd="3" destOrd="0" presId="urn:microsoft.com/office/officeart/2005/8/layout/hProcess3"/>
    <dgm:cxn modelId="{1D8FFC44-C0D5-4F82-9D7B-6D647730F708}" type="presParOf" srcId="{0690D948-8962-4E04-8D1F-12ED97FFC5FF}" destId="{13D2F013-1523-4AF5-84D4-F9A371ABC0F5}" srcOrd="4" destOrd="0" presId="urn:microsoft.com/office/officeart/2005/8/layout/hProcess3"/>
    <dgm:cxn modelId="{AE62FD86-CDC6-4394-979B-2077B0C3BE47}" type="presParOf" srcId="{0690D948-8962-4E04-8D1F-12ED97FFC5FF}" destId="{0B65537F-B5B9-4C1D-B9D1-BED42DB449B3}" srcOrd="5" destOrd="0" presId="urn:microsoft.com/office/officeart/2005/8/layout/hProcess3"/>
    <dgm:cxn modelId="{A1781C0A-7659-4448-ABA6-4011EA9CF60D}" type="presParOf" srcId="{0B65537F-B5B9-4C1D-B9D1-BED42DB449B3}" destId="{8D92CEA1-E5CD-4A3F-8B7C-81989402BD96}" srcOrd="0" destOrd="0" presId="urn:microsoft.com/office/officeart/2005/8/layout/hProcess3"/>
    <dgm:cxn modelId="{17C0EF40-B20C-42B4-B25B-A77FDCBEA0B5}" type="presParOf" srcId="{0B65537F-B5B9-4C1D-B9D1-BED42DB449B3}" destId="{605FD356-F6F3-4B38-B477-B7B1C54EABB9}" srcOrd="1" destOrd="0" presId="urn:microsoft.com/office/officeart/2005/8/layout/hProcess3"/>
    <dgm:cxn modelId="{103B7A22-A238-405F-BC57-38C150CBFADB}" type="presParOf" srcId="{0B65537F-B5B9-4C1D-B9D1-BED42DB449B3}" destId="{3162AD04-F238-430D-B7FB-A55FDC6FF8C1}" srcOrd="2" destOrd="0" presId="urn:microsoft.com/office/officeart/2005/8/layout/hProcess3"/>
    <dgm:cxn modelId="{75DCA05C-33B9-42B5-9DC9-6106D73B024D}" type="presParOf" srcId="{0B65537F-B5B9-4C1D-B9D1-BED42DB449B3}" destId="{F7623F93-9985-42CF-8966-E1B43DD043A5}" srcOrd="3" destOrd="0" presId="urn:microsoft.com/office/officeart/2005/8/layout/hProcess3"/>
    <dgm:cxn modelId="{676C1D36-23A2-4179-BED1-2F1487B521F3}" type="presParOf" srcId="{0690D948-8962-4E04-8D1F-12ED97FFC5FF}" destId="{3ED4D959-34F9-4EEC-8DF3-FA5AA650986C}" srcOrd="6" destOrd="0" presId="urn:microsoft.com/office/officeart/2005/8/layout/hProcess3"/>
    <dgm:cxn modelId="{9EE9BB22-E2C9-4C8B-A61D-07C0BFF5A43E}" type="presParOf" srcId="{0690D948-8962-4E04-8D1F-12ED97FFC5FF}" destId="{C220CA24-5796-4CDB-B189-0A3EE69842C8}" srcOrd="7" destOrd="0" presId="urn:microsoft.com/office/officeart/2005/8/layout/hProcess3"/>
    <dgm:cxn modelId="{40C5185B-95CF-48E3-BE18-C8F8E58EE06D}" type="presParOf" srcId="{0690D948-8962-4E04-8D1F-12ED97FFC5FF}" destId="{CB8F4F12-1F03-4792-BAEB-A5DCC5B20C2A}"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8305D0-8D22-4E5E-B384-233B1B28E424}" type="doc">
      <dgm:prSet loTypeId="urn:microsoft.com/office/officeart/2005/8/layout/hProcess3" loCatId="process" qsTypeId="urn:microsoft.com/office/officeart/2005/8/quickstyle/simple1" qsCatId="simple" csTypeId="urn:microsoft.com/office/officeart/2005/8/colors/accent1_2" csCatId="accent1" phldr="1"/>
      <dgm:spPr/>
    </dgm:pt>
    <dgm:pt modelId="{53A55661-08FE-4AB6-B192-A48E49273812}">
      <dgm:prSet phldrT="[Text]"/>
      <dgm:spPr/>
      <dgm:t>
        <a:bodyPr/>
        <a:lstStyle/>
        <a:p>
          <a:r>
            <a:rPr lang="en-US" dirty="0" smtClean="0"/>
            <a:t>For assistance with grant expense status or modifications</a:t>
          </a:r>
          <a:endParaRPr lang="en-US" dirty="0"/>
        </a:p>
      </dgm:t>
    </dgm:pt>
    <dgm:pt modelId="{E21B71D1-FCD2-4E27-86FE-0150C19CA749}" type="parTrans" cxnId="{5631DFCE-A8B7-4242-A7EE-813C28171C4F}">
      <dgm:prSet/>
      <dgm:spPr/>
      <dgm:t>
        <a:bodyPr/>
        <a:lstStyle/>
        <a:p>
          <a:endParaRPr lang="en-US"/>
        </a:p>
      </dgm:t>
    </dgm:pt>
    <dgm:pt modelId="{B4DE0CCB-567C-4E4F-B6FD-03A4CDB8E711}" type="sibTrans" cxnId="{5631DFCE-A8B7-4242-A7EE-813C28171C4F}">
      <dgm:prSet/>
      <dgm:spPr/>
      <dgm:t>
        <a:bodyPr/>
        <a:lstStyle/>
        <a:p>
          <a:endParaRPr lang="en-US"/>
        </a:p>
      </dgm:t>
    </dgm:pt>
    <dgm:pt modelId="{5B6540CD-43E8-4973-8F99-C9F02435403D}">
      <dgm:prSet phldrT="[Text]"/>
      <dgm:spPr/>
      <dgm:t>
        <a:bodyPr/>
        <a:lstStyle/>
        <a:p>
          <a:r>
            <a:rPr lang="en-US" dirty="0" smtClean="0"/>
            <a:t>For assistance with financial reporting and billing </a:t>
          </a:r>
          <a:endParaRPr lang="en-US" dirty="0"/>
        </a:p>
      </dgm:t>
    </dgm:pt>
    <dgm:pt modelId="{10DD53F2-DFA0-4328-B00B-E5E5655AD355}" type="parTrans" cxnId="{15E36C74-0A88-4749-9B85-A24035B2145C}">
      <dgm:prSet/>
      <dgm:spPr/>
      <dgm:t>
        <a:bodyPr/>
        <a:lstStyle/>
        <a:p>
          <a:endParaRPr lang="en-US"/>
        </a:p>
      </dgm:t>
    </dgm:pt>
    <dgm:pt modelId="{306D6582-CA4D-4001-AE17-6AB51CF11E68}" type="sibTrans" cxnId="{15E36C74-0A88-4749-9B85-A24035B2145C}">
      <dgm:prSet/>
      <dgm:spPr/>
      <dgm:t>
        <a:bodyPr/>
        <a:lstStyle/>
        <a:p>
          <a:endParaRPr lang="en-US"/>
        </a:p>
      </dgm:t>
    </dgm:pt>
    <dgm:pt modelId="{F5264FA2-901F-4101-8108-30F2F54D0379}">
      <dgm:prSet phldrT="[Text]"/>
      <dgm:spPr/>
      <dgm:t>
        <a:bodyPr/>
        <a:lstStyle/>
        <a:p>
          <a:r>
            <a:rPr lang="en-US" dirty="0" smtClean="0"/>
            <a:t>Contact Joan and/or Rebecca</a:t>
          </a:r>
          <a:endParaRPr lang="en-US" dirty="0"/>
        </a:p>
      </dgm:t>
    </dgm:pt>
    <dgm:pt modelId="{DF945A3D-C8CF-4EE6-A444-2F367638981C}" type="parTrans" cxnId="{76228B72-C967-486B-A4BB-B5F514BF319C}">
      <dgm:prSet/>
      <dgm:spPr/>
      <dgm:t>
        <a:bodyPr/>
        <a:lstStyle/>
        <a:p>
          <a:endParaRPr lang="en-US"/>
        </a:p>
      </dgm:t>
    </dgm:pt>
    <dgm:pt modelId="{BAACAC89-4725-49B8-8C07-8DC023E37E0F}" type="sibTrans" cxnId="{76228B72-C967-486B-A4BB-B5F514BF319C}">
      <dgm:prSet/>
      <dgm:spPr/>
      <dgm:t>
        <a:bodyPr/>
        <a:lstStyle/>
        <a:p>
          <a:endParaRPr lang="en-US"/>
        </a:p>
      </dgm:t>
    </dgm:pt>
    <dgm:pt modelId="{3FE400B9-7714-4D80-9349-961A262CA5CB}" type="pres">
      <dgm:prSet presAssocID="{508305D0-8D22-4E5E-B384-233B1B28E424}" presName="Name0" presStyleCnt="0">
        <dgm:presLayoutVars>
          <dgm:dir/>
          <dgm:animLvl val="lvl"/>
          <dgm:resizeHandles val="exact"/>
        </dgm:presLayoutVars>
      </dgm:prSet>
      <dgm:spPr/>
    </dgm:pt>
    <dgm:pt modelId="{13E06B79-8C8E-4CCC-B0A1-9572B1B27F9B}" type="pres">
      <dgm:prSet presAssocID="{508305D0-8D22-4E5E-B384-233B1B28E424}" presName="dummy" presStyleCnt="0"/>
      <dgm:spPr/>
    </dgm:pt>
    <dgm:pt modelId="{0690D948-8962-4E04-8D1F-12ED97FFC5FF}" type="pres">
      <dgm:prSet presAssocID="{508305D0-8D22-4E5E-B384-233B1B28E424}" presName="linH" presStyleCnt="0"/>
      <dgm:spPr/>
    </dgm:pt>
    <dgm:pt modelId="{BB5D8D20-26B1-4A3F-84C7-C671501D6BDF}" type="pres">
      <dgm:prSet presAssocID="{508305D0-8D22-4E5E-B384-233B1B28E424}" presName="padding1" presStyleCnt="0"/>
      <dgm:spPr/>
    </dgm:pt>
    <dgm:pt modelId="{1658C658-7691-40D5-B2BA-F1AF9B04E0D1}" type="pres">
      <dgm:prSet presAssocID="{53A55661-08FE-4AB6-B192-A48E49273812}" presName="linV" presStyleCnt="0"/>
      <dgm:spPr/>
    </dgm:pt>
    <dgm:pt modelId="{5FE90C65-494A-4822-AF9F-A3E40DD6F90E}" type="pres">
      <dgm:prSet presAssocID="{53A55661-08FE-4AB6-B192-A48E49273812}" presName="spVertical1" presStyleCnt="0"/>
      <dgm:spPr/>
    </dgm:pt>
    <dgm:pt modelId="{B6C8CC8B-067F-4D6B-A00B-B6F9B3662E6D}" type="pres">
      <dgm:prSet presAssocID="{53A55661-08FE-4AB6-B192-A48E49273812}" presName="parTx" presStyleLbl="revTx" presStyleIdx="0" presStyleCnt="3">
        <dgm:presLayoutVars>
          <dgm:chMax val="0"/>
          <dgm:chPref val="0"/>
          <dgm:bulletEnabled val="1"/>
        </dgm:presLayoutVars>
      </dgm:prSet>
      <dgm:spPr/>
      <dgm:t>
        <a:bodyPr/>
        <a:lstStyle/>
        <a:p>
          <a:endParaRPr lang="en-US"/>
        </a:p>
      </dgm:t>
    </dgm:pt>
    <dgm:pt modelId="{21E0BFD2-67A3-4390-AAFF-D8D3297CB4F4}" type="pres">
      <dgm:prSet presAssocID="{53A55661-08FE-4AB6-B192-A48E49273812}" presName="spVertical2" presStyleCnt="0"/>
      <dgm:spPr/>
    </dgm:pt>
    <dgm:pt modelId="{9C779A9C-16C1-47C1-AE41-6408B6C8E8C3}" type="pres">
      <dgm:prSet presAssocID="{53A55661-08FE-4AB6-B192-A48E49273812}" presName="spVertical3" presStyleCnt="0"/>
      <dgm:spPr/>
    </dgm:pt>
    <dgm:pt modelId="{52E845BC-2424-4D41-AD1D-3F5559B388F0}" type="pres">
      <dgm:prSet presAssocID="{B4DE0CCB-567C-4E4F-B6FD-03A4CDB8E711}" presName="space" presStyleCnt="0"/>
      <dgm:spPr/>
    </dgm:pt>
    <dgm:pt modelId="{48432D54-14A9-43FE-99BB-00459CB6DDC8}" type="pres">
      <dgm:prSet presAssocID="{5B6540CD-43E8-4973-8F99-C9F02435403D}" presName="linV" presStyleCnt="0"/>
      <dgm:spPr/>
    </dgm:pt>
    <dgm:pt modelId="{B167981E-330C-40ED-BE99-131FBFFD43A2}" type="pres">
      <dgm:prSet presAssocID="{5B6540CD-43E8-4973-8F99-C9F02435403D}" presName="spVertical1" presStyleCnt="0"/>
      <dgm:spPr/>
    </dgm:pt>
    <dgm:pt modelId="{B94AE05B-6E9C-4971-8916-A68640BD6B41}" type="pres">
      <dgm:prSet presAssocID="{5B6540CD-43E8-4973-8F99-C9F02435403D}" presName="parTx" presStyleLbl="revTx" presStyleIdx="1" presStyleCnt="3">
        <dgm:presLayoutVars>
          <dgm:chMax val="0"/>
          <dgm:chPref val="0"/>
          <dgm:bulletEnabled val="1"/>
        </dgm:presLayoutVars>
      </dgm:prSet>
      <dgm:spPr/>
      <dgm:t>
        <a:bodyPr/>
        <a:lstStyle/>
        <a:p>
          <a:endParaRPr lang="en-US"/>
        </a:p>
      </dgm:t>
    </dgm:pt>
    <dgm:pt modelId="{4D00F03A-960D-4181-82C4-7A2940D5950F}" type="pres">
      <dgm:prSet presAssocID="{5B6540CD-43E8-4973-8F99-C9F02435403D}" presName="spVertical2" presStyleCnt="0"/>
      <dgm:spPr/>
    </dgm:pt>
    <dgm:pt modelId="{F9A5B357-27D1-426F-8AF9-644111A51DCA}" type="pres">
      <dgm:prSet presAssocID="{5B6540CD-43E8-4973-8F99-C9F02435403D}" presName="spVertical3" presStyleCnt="0"/>
      <dgm:spPr/>
    </dgm:pt>
    <dgm:pt modelId="{13D2F013-1523-4AF5-84D4-F9A371ABC0F5}" type="pres">
      <dgm:prSet presAssocID="{306D6582-CA4D-4001-AE17-6AB51CF11E68}" presName="space" presStyleCnt="0"/>
      <dgm:spPr/>
    </dgm:pt>
    <dgm:pt modelId="{0B65537F-B5B9-4C1D-B9D1-BED42DB449B3}" type="pres">
      <dgm:prSet presAssocID="{F5264FA2-901F-4101-8108-30F2F54D0379}" presName="linV" presStyleCnt="0"/>
      <dgm:spPr/>
    </dgm:pt>
    <dgm:pt modelId="{8D92CEA1-E5CD-4A3F-8B7C-81989402BD96}" type="pres">
      <dgm:prSet presAssocID="{F5264FA2-901F-4101-8108-30F2F54D0379}" presName="spVertical1" presStyleCnt="0"/>
      <dgm:spPr/>
    </dgm:pt>
    <dgm:pt modelId="{605FD356-F6F3-4B38-B477-B7B1C54EABB9}" type="pres">
      <dgm:prSet presAssocID="{F5264FA2-901F-4101-8108-30F2F54D0379}" presName="parTx" presStyleLbl="revTx" presStyleIdx="2" presStyleCnt="3">
        <dgm:presLayoutVars>
          <dgm:chMax val="0"/>
          <dgm:chPref val="0"/>
          <dgm:bulletEnabled val="1"/>
        </dgm:presLayoutVars>
      </dgm:prSet>
      <dgm:spPr/>
      <dgm:t>
        <a:bodyPr/>
        <a:lstStyle/>
        <a:p>
          <a:endParaRPr lang="en-US"/>
        </a:p>
      </dgm:t>
    </dgm:pt>
    <dgm:pt modelId="{3162AD04-F238-430D-B7FB-A55FDC6FF8C1}" type="pres">
      <dgm:prSet presAssocID="{F5264FA2-901F-4101-8108-30F2F54D0379}" presName="spVertical2" presStyleCnt="0"/>
      <dgm:spPr/>
    </dgm:pt>
    <dgm:pt modelId="{F7623F93-9985-42CF-8966-E1B43DD043A5}" type="pres">
      <dgm:prSet presAssocID="{F5264FA2-901F-4101-8108-30F2F54D0379}" presName="spVertical3" presStyleCnt="0"/>
      <dgm:spPr/>
    </dgm:pt>
    <dgm:pt modelId="{3ED4D959-34F9-4EEC-8DF3-FA5AA650986C}" type="pres">
      <dgm:prSet presAssocID="{508305D0-8D22-4E5E-B384-233B1B28E424}" presName="padding2" presStyleCnt="0"/>
      <dgm:spPr/>
    </dgm:pt>
    <dgm:pt modelId="{C220CA24-5796-4CDB-B189-0A3EE69842C8}" type="pres">
      <dgm:prSet presAssocID="{508305D0-8D22-4E5E-B384-233B1B28E424}" presName="negArrow" presStyleCnt="0"/>
      <dgm:spPr/>
    </dgm:pt>
    <dgm:pt modelId="{CB8F4F12-1F03-4792-BAEB-A5DCC5B20C2A}" type="pres">
      <dgm:prSet presAssocID="{508305D0-8D22-4E5E-B384-233B1B28E424}" presName="backgroundArrow" presStyleLbl="node1" presStyleIdx="0" presStyleCnt="1"/>
      <dgm:spPr>
        <a:gradFill flip="none" rotWithShape="1">
          <a:gsLst>
            <a:gs pos="0">
              <a:schemeClr val="bg1"/>
            </a:gs>
            <a:gs pos="100000">
              <a:srgbClr val="FCB50C"/>
            </a:gs>
          </a:gsLst>
          <a:lin ang="0" scaled="1"/>
          <a:tileRect/>
        </a:gradFill>
      </dgm:spPr>
    </dgm:pt>
  </dgm:ptLst>
  <dgm:cxnLst>
    <dgm:cxn modelId="{5631DFCE-A8B7-4242-A7EE-813C28171C4F}" srcId="{508305D0-8D22-4E5E-B384-233B1B28E424}" destId="{53A55661-08FE-4AB6-B192-A48E49273812}" srcOrd="0" destOrd="0" parTransId="{E21B71D1-FCD2-4E27-86FE-0150C19CA749}" sibTransId="{B4DE0CCB-567C-4E4F-B6FD-03A4CDB8E711}"/>
    <dgm:cxn modelId="{15711923-4B6C-4A16-9C1A-733434F0F6B9}" type="presOf" srcId="{53A55661-08FE-4AB6-B192-A48E49273812}" destId="{B6C8CC8B-067F-4D6B-A00B-B6F9B3662E6D}" srcOrd="0" destOrd="0" presId="urn:microsoft.com/office/officeart/2005/8/layout/hProcess3"/>
    <dgm:cxn modelId="{A5859F52-B4DB-4D14-80B2-64DB3B2BCB0D}" type="presOf" srcId="{5B6540CD-43E8-4973-8F99-C9F02435403D}" destId="{B94AE05B-6E9C-4971-8916-A68640BD6B41}" srcOrd="0" destOrd="0" presId="urn:microsoft.com/office/officeart/2005/8/layout/hProcess3"/>
    <dgm:cxn modelId="{76228B72-C967-486B-A4BB-B5F514BF319C}" srcId="{508305D0-8D22-4E5E-B384-233B1B28E424}" destId="{F5264FA2-901F-4101-8108-30F2F54D0379}" srcOrd="2" destOrd="0" parTransId="{DF945A3D-C8CF-4EE6-A444-2F367638981C}" sibTransId="{BAACAC89-4725-49B8-8C07-8DC023E37E0F}"/>
    <dgm:cxn modelId="{60BA300B-DECE-42D3-91C3-305C9CB6770D}" type="presOf" srcId="{F5264FA2-901F-4101-8108-30F2F54D0379}" destId="{605FD356-F6F3-4B38-B477-B7B1C54EABB9}" srcOrd="0" destOrd="0" presId="urn:microsoft.com/office/officeart/2005/8/layout/hProcess3"/>
    <dgm:cxn modelId="{15E36C74-0A88-4749-9B85-A24035B2145C}" srcId="{508305D0-8D22-4E5E-B384-233B1B28E424}" destId="{5B6540CD-43E8-4973-8F99-C9F02435403D}" srcOrd="1" destOrd="0" parTransId="{10DD53F2-DFA0-4328-B00B-E5E5655AD355}" sibTransId="{306D6582-CA4D-4001-AE17-6AB51CF11E68}"/>
    <dgm:cxn modelId="{529FE80C-75E9-4BB0-9508-4DCF426B65A5}" type="presOf" srcId="{508305D0-8D22-4E5E-B384-233B1B28E424}" destId="{3FE400B9-7714-4D80-9349-961A262CA5CB}" srcOrd="0" destOrd="0" presId="urn:microsoft.com/office/officeart/2005/8/layout/hProcess3"/>
    <dgm:cxn modelId="{85AE4BA0-CA8E-4720-98C7-68E1236E1335}" type="presParOf" srcId="{3FE400B9-7714-4D80-9349-961A262CA5CB}" destId="{13E06B79-8C8E-4CCC-B0A1-9572B1B27F9B}" srcOrd="0" destOrd="0" presId="urn:microsoft.com/office/officeart/2005/8/layout/hProcess3"/>
    <dgm:cxn modelId="{41FAF692-F8DE-466E-B04D-38E061130654}" type="presParOf" srcId="{3FE400B9-7714-4D80-9349-961A262CA5CB}" destId="{0690D948-8962-4E04-8D1F-12ED97FFC5FF}" srcOrd="1" destOrd="0" presId="urn:microsoft.com/office/officeart/2005/8/layout/hProcess3"/>
    <dgm:cxn modelId="{63489937-8FB4-4EEC-A094-247F6634982A}" type="presParOf" srcId="{0690D948-8962-4E04-8D1F-12ED97FFC5FF}" destId="{BB5D8D20-26B1-4A3F-84C7-C671501D6BDF}" srcOrd="0" destOrd="0" presId="urn:microsoft.com/office/officeart/2005/8/layout/hProcess3"/>
    <dgm:cxn modelId="{D5E94921-4A7E-4487-B1FB-C93B3E845700}" type="presParOf" srcId="{0690D948-8962-4E04-8D1F-12ED97FFC5FF}" destId="{1658C658-7691-40D5-B2BA-F1AF9B04E0D1}" srcOrd="1" destOrd="0" presId="urn:microsoft.com/office/officeart/2005/8/layout/hProcess3"/>
    <dgm:cxn modelId="{91A85E24-D5B1-4C70-862A-EBBBF58BA686}" type="presParOf" srcId="{1658C658-7691-40D5-B2BA-F1AF9B04E0D1}" destId="{5FE90C65-494A-4822-AF9F-A3E40DD6F90E}" srcOrd="0" destOrd="0" presId="urn:microsoft.com/office/officeart/2005/8/layout/hProcess3"/>
    <dgm:cxn modelId="{FD4A3191-F03E-44A0-8739-90F2F2AB085E}" type="presParOf" srcId="{1658C658-7691-40D5-B2BA-F1AF9B04E0D1}" destId="{B6C8CC8B-067F-4D6B-A00B-B6F9B3662E6D}" srcOrd="1" destOrd="0" presId="urn:microsoft.com/office/officeart/2005/8/layout/hProcess3"/>
    <dgm:cxn modelId="{A0E19B3B-BA04-4054-8109-2BD0F2C42851}" type="presParOf" srcId="{1658C658-7691-40D5-B2BA-F1AF9B04E0D1}" destId="{21E0BFD2-67A3-4390-AAFF-D8D3297CB4F4}" srcOrd="2" destOrd="0" presId="urn:microsoft.com/office/officeart/2005/8/layout/hProcess3"/>
    <dgm:cxn modelId="{B3E713C0-8215-477E-823B-7B36A91C0D0E}" type="presParOf" srcId="{1658C658-7691-40D5-B2BA-F1AF9B04E0D1}" destId="{9C779A9C-16C1-47C1-AE41-6408B6C8E8C3}" srcOrd="3" destOrd="0" presId="urn:microsoft.com/office/officeart/2005/8/layout/hProcess3"/>
    <dgm:cxn modelId="{EF528CFA-0D0B-4649-8E7A-09604DABCDD9}" type="presParOf" srcId="{0690D948-8962-4E04-8D1F-12ED97FFC5FF}" destId="{52E845BC-2424-4D41-AD1D-3F5559B388F0}" srcOrd="2" destOrd="0" presId="urn:microsoft.com/office/officeart/2005/8/layout/hProcess3"/>
    <dgm:cxn modelId="{53258A4B-BE98-4098-A0E2-F797BFE2E5F3}" type="presParOf" srcId="{0690D948-8962-4E04-8D1F-12ED97FFC5FF}" destId="{48432D54-14A9-43FE-99BB-00459CB6DDC8}" srcOrd="3" destOrd="0" presId="urn:microsoft.com/office/officeart/2005/8/layout/hProcess3"/>
    <dgm:cxn modelId="{D470DE51-3A4C-4105-B744-F04E87E4C550}" type="presParOf" srcId="{48432D54-14A9-43FE-99BB-00459CB6DDC8}" destId="{B167981E-330C-40ED-BE99-131FBFFD43A2}" srcOrd="0" destOrd="0" presId="urn:microsoft.com/office/officeart/2005/8/layout/hProcess3"/>
    <dgm:cxn modelId="{182F6538-9A2C-40C1-BDAE-54DE843F6797}" type="presParOf" srcId="{48432D54-14A9-43FE-99BB-00459CB6DDC8}" destId="{B94AE05B-6E9C-4971-8916-A68640BD6B41}" srcOrd="1" destOrd="0" presId="urn:microsoft.com/office/officeart/2005/8/layout/hProcess3"/>
    <dgm:cxn modelId="{810E3391-84B1-4165-A8A2-0CD116A642D8}" type="presParOf" srcId="{48432D54-14A9-43FE-99BB-00459CB6DDC8}" destId="{4D00F03A-960D-4181-82C4-7A2940D5950F}" srcOrd="2" destOrd="0" presId="urn:microsoft.com/office/officeart/2005/8/layout/hProcess3"/>
    <dgm:cxn modelId="{0AA767E6-142C-4D5A-817F-664788659496}" type="presParOf" srcId="{48432D54-14A9-43FE-99BB-00459CB6DDC8}" destId="{F9A5B357-27D1-426F-8AF9-644111A51DCA}" srcOrd="3" destOrd="0" presId="urn:microsoft.com/office/officeart/2005/8/layout/hProcess3"/>
    <dgm:cxn modelId="{1D8FFC44-C0D5-4F82-9D7B-6D647730F708}" type="presParOf" srcId="{0690D948-8962-4E04-8D1F-12ED97FFC5FF}" destId="{13D2F013-1523-4AF5-84D4-F9A371ABC0F5}" srcOrd="4" destOrd="0" presId="urn:microsoft.com/office/officeart/2005/8/layout/hProcess3"/>
    <dgm:cxn modelId="{AE62FD86-CDC6-4394-979B-2077B0C3BE47}" type="presParOf" srcId="{0690D948-8962-4E04-8D1F-12ED97FFC5FF}" destId="{0B65537F-B5B9-4C1D-B9D1-BED42DB449B3}" srcOrd="5" destOrd="0" presId="urn:microsoft.com/office/officeart/2005/8/layout/hProcess3"/>
    <dgm:cxn modelId="{A1781C0A-7659-4448-ABA6-4011EA9CF60D}" type="presParOf" srcId="{0B65537F-B5B9-4C1D-B9D1-BED42DB449B3}" destId="{8D92CEA1-E5CD-4A3F-8B7C-81989402BD96}" srcOrd="0" destOrd="0" presId="urn:microsoft.com/office/officeart/2005/8/layout/hProcess3"/>
    <dgm:cxn modelId="{17C0EF40-B20C-42B4-B25B-A77FDCBEA0B5}" type="presParOf" srcId="{0B65537F-B5B9-4C1D-B9D1-BED42DB449B3}" destId="{605FD356-F6F3-4B38-B477-B7B1C54EABB9}" srcOrd="1" destOrd="0" presId="urn:microsoft.com/office/officeart/2005/8/layout/hProcess3"/>
    <dgm:cxn modelId="{103B7A22-A238-405F-BC57-38C150CBFADB}" type="presParOf" srcId="{0B65537F-B5B9-4C1D-B9D1-BED42DB449B3}" destId="{3162AD04-F238-430D-B7FB-A55FDC6FF8C1}" srcOrd="2" destOrd="0" presId="urn:microsoft.com/office/officeart/2005/8/layout/hProcess3"/>
    <dgm:cxn modelId="{75DCA05C-33B9-42B5-9DC9-6106D73B024D}" type="presParOf" srcId="{0B65537F-B5B9-4C1D-B9D1-BED42DB449B3}" destId="{F7623F93-9985-42CF-8966-E1B43DD043A5}" srcOrd="3" destOrd="0" presId="urn:microsoft.com/office/officeart/2005/8/layout/hProcess3"/>
    <dgm:cxn modelId="{676C1D36-23A2-4179-BED1-2F1487B521F3}" type="presParOf" srcId="{0690D948-8962-4E04-8D1F-12ED97FFC5FF}" destId="{3ED4D959-34F9-4EEC-8DF3-FA5AA650986C}" srcOrd="6" destOrd="0" presId="urn:microsoft.com/office/officeart/2005/8/layout/hProcess3"/>
    <dgm:cxn modelId="{9EE9BB22-E2C9-4C8B-A61D-07C0BFF5A43E}" type="presParOf" srcId="{0690D948-8962-4E04-8D1F-12ED97FFC5FF}" destId="{C220CA24-5796-4CDB-B189-0A3EE69842C8}" srcOrd="7" destOrd="0" presId="urn:microsoft.com/office/officeart/2005/8/layout/hProcess3"/>
    <dgm:cxn modelId="{40C5185B-95CF-48E3-BE18-C8F8E58EE06D}" type="presParOf" srcId="{0690D948-8962-4E04-8D1F-12ED97FFC5FF}" destId="{CB8F4F12-1F03-4792-BAEB-A5DCC5B20C2A}"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A1F8C-81BB-4A51-BBDC-CC64144D333D}">
      <dsp:nvSpPr>
        <dsp:cNvPr id="0" name=""/>
        <dsp:cNvSpPr/>
      </dsp:nvSpPr>
      <dsp:spPr>
        <a:xfrm>
          <a:off x="0" y="483681"/>
          <a:ext cx="8229600"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EE17F50-FB4F-49B7-AB71-82DB4A19C50F}">
      <dsp:nvSpPr>
        <dsp:cNvPr id="0" name=""/>
        <dsp:cNvSpPr/>
      </dsp:nvSpPr>
      <dsp:spPr>
        <a:xfrm>
          <a:off x="411480" y="262281"/>
          <a:ext cx="5760720" cy="442800"/>
        </a:xfrm>
        <a:prstGeom prst="roundRect">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en-US" sz="1500" kern="1200" dirty="0" smtClean="0"/>
            <a:t>Gather the contract, budget, internal approvals</a:t>
          </a:r>
          <a:endParaRPr lang="en-US" sz="1500" kern="1200" dirty="0"/>
        </a:p>
      </dsp:txBody>
      <dsp:txXfrm>
        <a:off x="433096" y="283897"/>
        <a:ext cx="5717488" cy="399568"/>
      </dsp:txXfrm>
    </dsp:sp>
    <dsp:sp modelId="{CF413B13-9FD2-4A8C-940F-CDAA1EAE73FD}">
      <dsp:nvSpPr>
        <dsp:cNvPr id="0" name=""/>
        <dsp:cNvSpPr/>
      </dsp:nvSpPr>
      <dsp:spPr>
        <a:xfrm>
          <a:off x="0" y="1164081"/>
          <a:ext cx="8229600"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14DA61C-752C-4345-8C1B-6ABB5E6D9E29}">
      <dsp:nvSpPr>
        <dsp:cNvPr id="0" name=""/>
        <dsp:cNvSpPr/>
      </dsp:nvSpPr>
      <dsp:spPr>
        <a:xfrm>
          <a:off x="411480" y="942681"/>
          <a:ext cx="5760720" cy="442800"/>
        </a:xfrm>
        <a:prstGeom prst="roundRect">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en-US" sz="1500" kern="1200" dirty="0" smtClean="0"/>
            <a:t>Assign the fund number and determine the Banner Finance Access </a:t>
          </a:r>
          <a:endParaRPr lang="en-US" sz="1500" kern="1200" dirty="0"/>
        </a:p>
      </dsp:txBody>
      <dsp:txXfrm>
        <a:off x="433096" y="964297"/>
        <a:ext cx="5717488" cy="399568"/>
      </dsp:txXfrm>
    </dsp:sp>
    <dsp:sp modelId="{E9217F37-D5E9-42F5-9678-8ECBA0787F6D}">
      <dsp:nvSpPr>
        <dsp:cNvPr id="0" name=""/>
        <dsp:cNvSpPr/>
      </dsp:nvSpPr>
      <dsp:spPr>
        <a:xfrm>
          <a:off x="0" y="1844481"/>
          <a:ext cx="8229600"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F77CDE9-A52C-434A-BBBE-87B05DFC9800}">
      <dsp:nvSpPr>
        <dsp:cNvPr id="0" name=""/>
        <dsp:cNvSpPr/>
      </dsp:nvSpPr>
      <dsp:spPr>
        <a:xfrm>
          <a:off x="411480" y="1623081"/>
          <a:ext cx="5760720" cy="442800"/>
        </a:xfrm>
        <a:prstGeom prst="roundRect">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en-US" sz="1500" kern="1200" dirty="0" smtClean="0"/>
            <a:t>Prepare and circulate the cost share form for signatures</a:t>
          </a:r>
          <a:endParaRPr lang="en-US" sz="1500" kern="1200" dirty="0"/>
        </a:p>
      </dsp:txBody>
      <dsp:txXfrm>
        <a:off x="433096" y="1644697"/>
        <a:ext cx="5717488" cy="399568"/>
      </dsp:txXfrm>
    </dsp:sp>
    <dsp:sp modelId="{E1D45F63-737A-4209-AAA2-0870E75E6C7F}">
      <dsp:nvSpPr>
        <dsp:cNvPr id="0" name=""/>
        <dsp:cNvSpPr/>
      </dsp:nvSpPr>
      <dsp:spPr>
        <a:xfrm>
          <a:off x="0" y="2524881"/>
          <a:ext cx="8229600"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248E817-D776-4C9E-9D86-2026142E3EAC}">
      <dsp:nvSpPr>
        <dsp:cNvPr id="0" name=""/>
        <dsp:cNvSpPr/>
      </dsp:nvSpPr>
      <dsp:spPr>
        <a:xfrm>
          <a:off x="411480" y="2303481"/>
          <a:ext cx="5760720" cy="442800"/>
        </a:xfrm>
        <a:prstGeom prst="roundRect">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en-US" sz="1500" kern="1200" dirty="0" smtClean="0"/>
            <a:t>Send documents and setup instructions to Rebecca</a:t>
          </a:r>
          <a:endParaRPr lang="en-US" sz="1500" kern="1200" dirty="0"/>
        </a:p>
      </dsp:txBody>
      <dsp:txXfrm>
        <a:off x="433096" y="2325097"/>
        <a:ext cx="5717488" cy="399568"/>
      </dsp:txXfrm>
    </dsp:sp>
    <dsp:sp modelId="{87EAD56B-3462-4322-A2B1-F174A2F7DCC4}">
      <dsp:nvSpPr>
        <dsp:cNvPr id="0" name=""/>
        <dsp:cNvSpPr/>
      </dsp:nvSpPr>
      <dsp:spPr>
        <a:xfrm>
          <a:off x="0" y="3205281"/>
          <a:ext cx="8229600"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1C4A651-8BB7-435D-888F-30B66B8A852C}">
      <dsp:nvSpPr>
        <dsp:cNvPr id="0" name=""/>
        <dsp:cNvSpPr/>
      </dsp:nvSpPr>
      <dsp:spPr>
        <a:xfrm>
          <a:off x="411480" y="2983881"/>
          <a:ext cx="5760720" cy="442800"/>
        </a:xfrm>
        <a:prstGeom prst="roundRect">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en-US" sz="1500" kern="1200" dirty="0" smtClean="0"/>
            <a:t>Determine </a:t>
          </a:r>
          <a:r>
            <a:rPr lang="en-US" sz="1500" kern="1200" dirty="0" err="1" smtClean="0"/>
            <a:t>subawards</a:t>
          </a:r>
          <a:r>
            <a:rPr lang="en-US" sz="1500" kern="1200" dirty="0" smtClean="0"/>
            <a:t> and discuss details with PI and ORSP </a:t>
          </a:r>
          <a:endParaRPr lang="en-US" sz="1500" kern="1200" dirty="0"/>
        </a:p>
      </dsp:txBody>
      <dsp:txXfrm>
        <a:off x="433096" y="3005497"/>
        <a:ext cx="5717488" cy="399568"/>
      </dsp:txXfrm>
    </dsp:sp>
    <dsp:sp modelId="{546C6F8F-5AB3-404B-B9A8-5B113204775E}">
      <dsp:nvSpPr>
        <dsp:cNvPr id="0" name=""/>
        <dsp:cNvSpPr/>
      </dsp:nvSpPr>
      <dsp:spPr>
        <a:xfrm>
          <a:off x="0" y="3885681"/>
          <a:ext cx="8229600"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E812228-822F-4A92-92D7-AE17842CD424}">
      <dsp:nvSpPr>
        <dsp:cNvPr id="0" name=""/>
        <dsp:cNvSpPr/>
      </dsp:nvSpPr>
      <dsp:spPr>
        <a:xfrm>
          <a:off x="411480" y="3664281"/>
          <a:ext cx="5760720" cy="442800"/>
        </a:xfrm>
        <a:prstGeom prst="roundRect">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en-US" sz="1500" kern="1200" dirty="0" smtClean="0"/>
            <a:t>Determine the need for course release and other adjustments </a:t>
          </a:r>
          <a:endParaRPr lang="en-US" sz="1500" kern="1200" dirty="0"/>
        </a:p>
      </dsp:txBody>
      <dsp:txXfrm>
        <a:off x="433096" y="3685897"/>
        <a:ext cx="571748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A1F8C-81BB-4A51-BBDC-CC64144D333D}">
      <dsp:nvSpPr>
        <dsp:cNvPr id="0" name=""/>
        <dsp:cNvSpPr/>
      </dsp:nvSpPr>
      <dsp:spPr>
        <a:xfrm>
          <a:off x="0" y="365061"/>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EE17F50-FB4F-49B7-AB71-82DB4A19C50F}">
      <dsp:nvSpPr>
        <dsp:cNvPr id="0" name=""/>
        <dsp:cNvSpPr/>
      </dsp:nvSpPr>
      <dsp:spPr>
        <a:xfrm>
          <a:off x="411480" y="128901"/>
          <a:ext cx="5760720" cy="472320"/>
        </a:xfrm>
        <a:prstGeom prst="roundRect">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en-US" sz="1400" kern="1200" dirty="0" smtClean="0"/>
            <a:t>Setup grant and cost share funds in Banner according to sent documents</a:t>
          </a:r>
          <a:endParaRPr lang="en-US" sz="1400" kern="1200" dirty="0"/>
        </a:p>
      </dsp:txBody>
      <dsp:txXfrm>
        <a:off x="434537" y="151958"/>
        <a:ext cx="5714606" cy="426206"/>
      </dsp:txXfrm>
    </dsp:sp>
    <dsp:sp modelId="{CF413B13-9FD2-4A8C-940F-CDAA1EAE73FD}">
      <dsp:nvSpPr>
        <dsp:cNvPr id="0" name=""/>
        <dsp:cNvSpPr/>
      </dsp:nvSpPr>
      <dsp:spPr>
        <a:xfrm>
          <a:off x="0" y="1090821"/>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14DA61C-752C-4345-8C1B-6ABB5E6D9E29}">
      <dsp:nvSpPr>
        <dsp:cNvPr id="0" name=""/>
        <dsp:cNvSpPr/>
      </dsp:nvSpPr>
      <dsp:spPr>
        <a:xfrm>
          <a:off x="411480" y="854661"/>
          <a:ext cx="5760720" cy="472320"/>
        </a:xfrm>
        <a:prstGeom prst="roundRect">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en-US" sz="1400" kern="1200" dirty="0" smtClean="0"/>
            <a:t>Journal entry budget into the new fund and distribute in the categories</a:t>
          </a:r>
          <a:endParaRPr lang="en-US" sz="1400" kern="1200" dirty="0"/>
        </a:p>
      </dsp:txBody>
      <dsp:txXfrm>
        <a:off x="434537" y="877718"/>
        <a:ext cx="5714606" cy="426206"/>
      </dsp:txXfrm>
    </dsp:sp>
    <dsp:sp modelId="{E9217F37-D5E9-42F5-9678-8ECBA0787F6D}">
      <dsp:nvSpPr>
        <dsp:cNvPr id="0" name=""/>
        <dsp:cNvSpPr/>
      </dsp:nvSpPr>
      <dsp:spPr>
        <a:xfrm>
          <a:off x="0" y="1816581"/>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F77CDE9-A52C-434A-BBBE-87B05DFC9800}">
      <dsp:nvSpPr>
        <dsp:cNvPr id="0" name=""/>
        <dsp:cNvSpPr/>
      </dsp:nvSpPr>
      <dsp:spPr>
        <a:xfrm>
          <a:off x="411480" y="1580421"/>
          <a:ext cx="5760720" cy="472320"/>
        </a:xfrm>
        <a:prstGeom prst="roundRect">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en-US" sz="1400" kern="1200" dirty="0" smtClean="0"/>
            <a:t>Create an award packet including data points sheet and award documents</a:t>
          </a:r>
          <a:endParaRPr lang="en-US" sz="1400" kern="1200" dirty="0"/>
        </a:p>
      </dsp:txBody>
      <dsp:txXfrm>
        <a:off x="434537" y="1603478"/>
        <a:ext cx="5714606" cy="426206"/>
      </dsp:txXfrm>
    </dsp:sp>
    <dsp:sp modelId="{E1D45F63-737A-4209-AAA2-0870E75E6C7F}">
      <dsp:nvSpPr>
        <dsp:cNvPr id="0" name=""/>
        <dsp:cNvSpPr/>
      </dsp:nvSpPr>
      <dsp:spPr>
        <a:xfrm>
          <a:off x="0" y="2542341"/>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248E817-D776-4C9E-9D86-2026142E3EAC}">
      <dsp:nvSpPr>
        <dsp:cNvPr id="0" name=""/>
        <dsp:cNvSpPr/>
      </dsp:nvSpPr>
      <dsp:spPr>
        <a:xfrm>
          <a:off x="411480" y="2306181"/>
          <a:ext cx="5760720" cy="472320"/>
        </a:xfrm>
        <a:prstGeom prst="roundRect">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en-US" sz="1400" kern="1200" dirty="0" smtClean="0"/>
            <a:t>Send award packet to the PI, BUD, Joan, Lia and Tina</a:t>
          </a:r>
          <a:endParaRPr lang="en-US" sz="1400" kern="1200" dirty="0"/>
        </a:p>
      </dsp:txBody>
      <dsp:txXfrm>
        <a:off x="434537" y="2329238"/>
        <a:ext cx="5714606" cy="426206"/>
      </dsp:txXfrm>
    </dsp:sp>
    <dsp:sp modelId="{87EAD56B-3462-4322-A2B1-F174A2F7DCC4}">
      <dsp:nvSpPr>
        <dsp:cNvPr id="0" name=""/>
        <dsp:cNvSpPr/>
      </dsp:nvSpPr>
      <dsp:spPr>
        <a:xfrm>
          <a:off x="0" y="3268101"/>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1C4A651-8BB7-435D-888F-30B66B8A852C}">
      <dsp:nvSpPr>
        <dsp:cNvPr id="0" name=""/>
        <dsp:cNvSpPr/>
      </dsp:nvSpPr>
      <dsp:spPr>
        <a:xfrm>
          <a:off x="411480" y="3031941"/>
          <a:ext cx="5760720" cy="472320"/>
        </a:xfrm>
        <a:prstGeom prst="roundRect">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en-US" sz="1400" kern="1200" dirty="0" smtClean="0"/>
            <a:t>Request fund access for end users, viewers and approvers from M. Hughes</a:t>
          </a:r>
          <a:endParaRPr lang="en-US" sz="1400" kern="1200" dirty="0"/>
        </a:p>
      </dsp:txBody>
      <dsp:txXfrm>
        <a:off x="434537" y="3054998"/>
        <a:ext cx="5714606" cy="426206"/>
      </dsp:txXfrm>
    </dsp:sp>
    <dsp:sp modelId="{164C4723-28EA-4438-A4CB-80C928AEC61F}">
      <dsp:nvSpPr>
        <dsp:cNvPr id="0" name=""/>
        <dsp:cNvSpPr/>
      </dsp:nvSpPr>
      <dsp:spPr>
        <a:xfrm>
          <a:off x="0" y="3993861"/>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346270B-F908-41F4-9153-1524B3AC6299}">
      <dsp:nvSpPr>
        <dsp:cNvPr id="0" name=""/>
        <dsp:cNvSpPr/>
      </dsp:nvSpPr>
      <dsp:spPr>
        <a:xfrm>
          <a:off x="411480" y="3757701"/>
          <a:ext cx="5760720" cy="472320"/>
        </a:xfrm>
        <a:prstGeom prst="roundRect">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en-US" sz="1400" kern="1200" dirty="0" smtClean="0"/>
            <a:t>Organize a setup meeting with PI and BUD </a:t>
          </a:r>
          <a:endParaRPr lang="en-US" sz="1400" kern="1200" dirty="0"/>
        </a:p>
      </dsp:txBody>
      <dsp:txXfrm>
        <a:off x="434537" y="3780758"/>
        <a:ext cx="571460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23C08-0085-41A0-9A63-AB42AFF3BC3E}">
      <dsp:nvSpPr>
        <dsp:cNvPr id="0" name=""/>
        <dsp:cNvSpPr/>
      </dsp:nvSpPr>
      <dsp:spPr>
        <a:xfrm>
          <a:off x="808895" y="1047"/>
          <a:ext cx="1739949" cy="1043969"/>
        </a:xfrm>
        <a:prstGeom prst="roundRect">
          <a:avLst>
            <a:gd name="adj" fmla="val 10000"/>
          </a:avLst>
        </a:prstGeom>
        <a:solidFill>
          <a:srgbClr val="51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Joan: Request position # from Budget Office. Budget Office will e-mail position #s to Joan, PI, BUD</a:t>
          </a:r>
          <a:endParaRPr lang="en-US" sz="1000" kern="1200" dirty="0"/>
        </a:p>
      </dsp:txBody>
      <dsp:txXfrm>
        <a:off x="839472" y="31624"/>
        <a:ext cx="1678795" cy="982815"/>
      </dsp:txXfrm>
    </dsp:sp>
    <dsp:sp modelId="{02975BEC-5346-4D81-9626-6DA57CF48A0E}">
      <dsp:nvSpPr>
        <dsp:cNvPr id="0" name=""/>
        <dsp:cNvSpPr/>
      </dsp:nvSpPr>
      <dsp:spPr>
        <a:xfrm>
          <a:off x="2701960" y="307278"/>
          <a:ext cx="368869" cy="4315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701960" y="393579"/>
        <a:ext cx="258208" cy="258905"/>
      </dsp:txXfrm>
    </dsp:sp>
    <dsp:sp modelId="{BF0EFB50-20EC-4FB8-BECE-01B88665C6DC}">
      <dsp:nvSpPr>
        <dsp:cNvPr id="0" name=""/>
        <dsp:cNvSpPr/>
      </dsp:nvSpPr>
      <dsp:spPr>
        <a:xfrm>
          <a:off x="3244825" y="1047"/>
          <a:ext cx="1739949" cy="1043969"/>
        </a:xfrm>
        <a:prstGeom prst="roundRect">
          <a:avLst>
            <a:gd name="adj" fmla="val 10000"/>
          </a:avLst>
        </a:prstGeom>
        <a:solidFill>
          <a:srgbClr val="51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Joan: Complete course release forms and labor distributions and send to Budget Office to process</a:t>
          </a:r>
          <a:endParaRPr lang="en-US" sz="1000" kern="1200" dirty="0"/>
        </a:p>
      </dsp:txBody>
      <dsp:txXfrm>
        <a:off x="3275402" y="31624"/>
        <a:ext cx="1678795" cy="982815"/>
      </dsp:txXfrm>
    </dsp:sp>
    <dsp:sp modelId="{61BB1409-D2DA-4175-98CC-8F64673458C2}">
      <dsp:nvSpPr>
        <dsp:cNvPr id="0" name=""/>
        <dsp:cNvSpPr/>
      </dsp:nvSpPr>
      <dsp:spPr>
        <a:xfrm>
          <a:off x="5137890" y="307278"/>
          <a:ext cx="368869" cy="4315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137890" y="393579"/>
        <a:ext cx="258208" cy="258905"/>
      </dsp:txXfrm>
    </dsp:sp>
    <dsp:sp modelId="{9E6C6871-7518-4EC2-996E-2542D24F9DD0}">
      <dsp:nvSpPr>
        <dsp:cNvPr id="0" name=""/>
        <dsp:cNvSpPr/>
      </dsp:nvSpPr>
      <dsp:spPr>
        <a:xfrm>
          <a:off x="5680754" y="1047"/>
          <a:ext cx="1739949" cy="1043969"/>
        </a:xfrm>
        <a:prstGeom prst="roundRect">
          <a:avLst>
            <a:gd name="adj" fmla="val 10000"/>
          </a:avLst>
        </a:prstGeom>
        <a:solidFill>
          <a:srgbClr val="51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Joan: Disbursement of faculty and staff </a:t>
          </a:r>
          <a:r>
            <a:rPr lang="en-US" sz="1000" kern="1200" dirty="0" err="1" smtClean="0"/>
            <a:t>supplementals</a:t>
          </a:r>
          <a:r>
            <a:rPr lang="en-US" sz="1000" kern="1200" dirty="0" smtClean="0"/>
            <a:t> is discussed with the PI</a:t>
          </a:r>
          <a:endParaRPr lang="en-US" sz="1000" kern="1200" dirty="0"/>
        </a:p>
      </dsp:txBody>
      <dsp:txXfrm>
        <a:off x="5711331" y="31624"/>
        <a:ext cx="1678795" cy="982815"/>
      </dsp:txXfrm>
    </dsp:sp>
    <dsp:sp modelId="{947648BB-7B5A-4F6C-BE3B-18367AF2FCC2}">
      <dsp:nvSpPr>
        <dsp:cNvPr id="0" name=""/>
        <dsp:cNvSpPr/>
      </dsp:nvSpPr>
      <dsp:spPr>
        <a:xfrm rot="5400000">
          <a:off x="6366294" y="1166813"/>
          <a:ext cx="368869" cy="4315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6421277" y="1198132"/>
        <a:ext cx="258905" cy="258208"/>
      </dsp:txXfrm>
    </dsp:sp>
    <dsp:sp modelId="{C7E53373-C166-4E89-A915-2EEBCCFD702E}">
      <dsp:nvSpPr>
        <dsp:cNvPr id="0" name=""/>
        <dsp:cNvSpPr/>
      </dsp:nvSpPr>
      <dsp:spPr>
        <a:xfrm>
          <a:off x="5680754" y="1740996"/>
          <a:ext cx="1739949" cy="1043969"/>
        </a:xfrm>
        <a:prstGeom prst="roundRect">
          <a:avLst>
            <a:gd name="adj" fmla="val 10000"/>
          </a:avLst>
        </a:prstGeom>
        <a:solidFill>
          <a:srgbClr val="51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BUDS: In consultation with Joan &amp; Rebecca, prepare, circulate for approvals and submit the payroll supplemental forms to Joan</a:t>
          </a:r>
          <a:endParaRPr lang="en-US" sz="1000" kern="1200" dirty="0"/>
        </a:p>
      </dsp:txBody>
      <dsp:txXfrm>
        <a:off x="5711331" y="1771573"/>
        <a:ext cx="1678795" cy="982815"/>
      </dsp:txXfrm>
    </dsp:sp>
    <dsp:sp modelId="{B8390918-B82E-4F77-91CF-F52A8B9466FC}">
      <dsp:nvSpPr>
        <dsp:cNvPr id="0" name=""/>
        <dsp:cNvSpPr/>
      </dsp:nvSpPr>
      <dsp:spPr>
        <a:xfrm rot="10800000">
          <a:off x="5158769" y="2047227"/>
          <a:ext cx="368869" cy="4315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5269430" y="2133528"/>
        <a:ext cx="258208" cy="258905"/>
      </dsp:txXfrm>
    </dsp:sp>
    <dsp:sp modelId="{375E20C1-48B0-44D7-907B-2634CC67340D}">
      <dsp:nvSpPr>
        <dsp:cNvPr id="0" name=""/>
        <dsp:cNvSpPr/>
      </dsp:nvSpPr>
      <dsp:spPr>
        <a:xfrm>
          <a:off x="3244825" y="1740996"/>
          <a:ext cx="1739949" cy="1043969"/>
        </a:xfrm>
        <a:prstGeom prst="roundRect">
          <a:avLst>
            <a:gd name="adj" fmla="val 10000"/>
          </a:avLst>
        </a:prstGeom>
        <a:solidFill>
          <a:srgbClr val="51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Joan: Check for compliance and send the payroll sheets to Payroll, BUDS, Provost’s Office and Rebecca</a:t>
          </a:r>
          <a:endParaRPr lang="en-US" sz="1000" kern="1200" dirty="0"/>
        </a:p>
      </dsp:txBody>
      <dsp:txXfrm>
        <a:off x="3275402" y="1771573"/>
        <a:ext cx="1678795" cy="982815"/>
      </dsp:txXfrm>
    </dsp:sp>
    <dsp:sp modelId="{92BD47ED-0392-40AA-A659-A3D1DD6DC591}">
      <dsp:nvSpPr>
        <dsp:cNvPr id="0" name=""/>
        <dsp:cNvSpPr/>
      </dsp:nvSpPr>
      <dsp:spPr>
        <a:xfrm rot="10800000">
          <a:off x="2722840" y="2047227"/>
          <a:ext cx="368869" cy="4315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833501" y="2133528"/>
        <a:ext cx="258208" cy="258905"/>
      </dsp:txXfrm>
    </dsp:sp>
    <dsp:sp modelId="{62DB7E1B-8959-4383-89AC-F981F9F421C6}">
      <dsp:nvSpPr>
        <dsp:cNvPr id="0" name=""/>
        <dsp:cNvSpPr/>
      </dsp:nvSpPr>
      <dsp:spPr>
        <a:xfrm>
          <a:off x="808895" y="1740996"/>
          <a:ext cx="1739949" cy="1043969"/>
        </a:xfrm>
        <a:prstGeom prst="roundRect">
          <a:avLst>
            <a:gd name="adj" fmla="val 10000"/>
          </a:avLst>
        </a:prstGeom>
        <a:solidFill>
          <a:srgbClr val="51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Joan or Rebecca: Prepare the redistribution forms. </a:t>
          </a:r>
          <a:endParaRPr lang="en-US" sz="1000" kern="1200" dirty="0"/>
        </a:p>
      </dsp:txBody>
      <dsp:txXfrm>
        <a:off x="839472" y="1771573"/>
        <a:ext cx="1678795" cy="982815"/>
      </dsp:txXfrm>
    </dsp:sp>
    <dsp:sp modelId="{6DD17AD8-F9B4-485D-8829-295FD7B3E8D0}">
      <dsp:nvSpPr>
        <dsp:cNvPr id="0" name=""/>
        <dsp:cNvSpPr/>
      </dsp:nvSpPr>
      <dsp:spPr>
        <a:xfrm rot="5400000">
          <a:off x="1494435" y="2906762"/>
          <a:ext cx="368869" cy="4315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1549418" y="2938081"/>
        <a:ext cx="258905" cy="258208"/>
      </dsp:txXfrm>
    </dsp:sp>
    <dsp:sp modelId="{B1A9BEB5-8E30-4946-83A2-C341A67067F1}">
      <dsp:nvSpPr>
        <dsp:cNvPr id="0" name=""/>
        <dsp:cNvSpPr/>
      </dsp:nvSpPr>
      <dsp:spPr>
        <a:xfrm>
          <a:off x="808895" y="3480946"/>
          <a:ext cx="1739949" cy="1043969"/>
        </a:xfrm>
        <a:prstGeom prst="roundRect">
          <a:avLst>
            <a:gd name="adj" fmla="val 10000"/>
          </a:avLst>
        </a:prstGeom>
        <a:solidFill>
          <a:srgbClr val="51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PIs &amp; BUDS: Monthly expenses need to be monitored to ensure transactions are posting correctly in Banner </a:t>
          </a:r>
          <a:endParaRPr lang="en-US" sz="1000" kern="1200" dirty="0"/>
        </a:p>
      </dsp:txBody>
      <dsp:txXfrm>
        <a:off x="839472" y="3511523"/>
        <a:ext cx="1678795" cy="982815"/>
      </dsp:txXfrm>
    </dsp:sp>
    <dsp:sp modelId="{DA35444D-AD73-4D86-B4C3-0C850E8F002C}">
      <dsp:nvSpPr>
        <dsp:cNvPr id="0" name=""/>
        <dsp:cNvSpPr/>
      </dsp:nvSpPr>
      <dsp:spPr>
        <a:xfrm>
          <a:off x="2701960" y="3787177"/>
          <a:ext cx="368869" cy="4315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701960" y="3873478"/>
        <a:ext cx="258208" cy="258905"/>
      </dsp:txXfrm>
    </dsp:sp>
    <dsp:sp modelId="{5C5AF891-B8DD-480A-9083-C0BD5518BE94}">
      <dsp:nvSpPr>
        <dsp:cNvPr id="0" name=""/>
        <dsp:cNvSpPr/>
      </dsp:nvSpPr>
      <dsp:spPr>
        <a:xfrm>
          <a:off x="3244825" y="3480946"/>
          <a:ext cx="1739949" cy="1043969"/>
        </a:xfrm>
        <a:prstGeom prst="roundRect">
          <a:avLst>
            <a:gd name="adj" fmla="val 10000"/>
          </a:avLst>
        </a:prstGeom>
        <a:solidFill>
          <a:srgbClr val="51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BUDS: Complete cost transfer forms and budget transfer requests to Rebecca or Joan (with Joan’s or Rebecca’s assistance when needed)</a:t>
          </a:r>
          <a:endParaRPr lang="en-US" sz="1000" kern="1200" dirty="0"/>
        </a:p>
      </dsp:txBody>
      <dsp:txXfrm>
        <a:off x="3275402" y="3511523"/>
        <a:ext cx="1678795" cy="982815"/>
      </dsp:txXfrm>
    </dsp:sp>
    <dsp:sp modelId="{7D0EA2E9-2439-4B8F-A171-BF2516DBCC72}">
      <dsp:nvSpPr>
        <dsp:cNvPr id="0" name=""/>
        <dsp:cNvSpPr/>
      </dsp:nvSpPr>
      <dsp:spPr>
        <a:xfrm>
          <a:off x="5137890" y="3787177"/>
          <a:ext cx="368869" cy="4315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137890" y="3873478"/>
        <a:ext cx="258208" cy="258905"/>
      </dsp:txXfrm>
    </dsp:sp>
    <dsp:sp modelId="{DCA200D9-D250-47FC-B13B-B69B2E3221B6}">
      <dsp:nvSpPr>
        <dsp:cNvPr id="0" name=""/>
        <dsp:cNvSpPr/>
      </dsp:nvSpPr>
      <dsp:spPr>
        <a:xfrm>
          <a:off x="5680754" y="3480946"/>
          <a:ext cx="1739949" cy="1043969"/>
        </a:xfrm>
        <a:prstGeom prst="roundRect">
          <a:avLst>
            <a:gd name="adj" fmla="val 10000"/>
          </a:avLst>
        </a:prstGeom>
        <a:solidFill>
          <a:srgbClr val="51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smtClean="0"/>
            <a:t>Rebecca: Make all necessary adjustments in Banner</a:t>
          </a:r>
          <a:endParaRPr lang="en-US" sz="1000" kern="1200" dirty="0"/>
        </a:p>
      </dsp:txBody>
      <dsp:txXfrm>
        <a:off x="5711331" y="3511523"/>
        <a:ext cx="1678795" cy="982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C2B47-4028-43F4-9935-AC772EA21629}">
      <dsp:nvSpPr>
        <dsp:cNvPr id="0" name=""/>
        <dsp:cNvSpPr/>
      </dsp:nvSpPr>
      <dsp:spPr>
        <a:xfrm>
          <a:off x="3186674" y="1460075"/>
          <a:ext cx="1855819" cy="1605359"/>
        </a:xfrm>
        <a:prstGeom prst="hexagon">
          <a:avLst>
            <a:gd name="adj" fmla="val 28570"/>
            <a:gd name="vf" fmla="val 115470"/>
          </a:avLst>
        </a:prstGeom>
        <a:solidFill>
          <a:srgbClr val="FCB50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Leelawadee UI Semilight" panose="020B0402040204020203" pitchFamily="34" charset="-34"/>
              <a:cs typeface="Leelawadee UI Semilight" panose="020B0402040204020203" pitchFamily="34" charset="-34"/>
            </a:rPr>
            <a:t>Joan Joseph</a:t>
          </a:r>
          <a:endParaRPr lang="en-US" sz="2000" b="1" kern="1200" dirty="0">
            <a:latin typeface="Leelawadee UI Semilight" panose="020B0402040204020203" pitchFamily="34" charset="-34"/>
            <a:cs typeface="Leelawadee UI Semilight" panose="020B0402040204020203" pitchFamily="34" charset="-34"/>
          </a:endParaRPr>
        </a:p>
      </dsp:txBody>
      <dsp:txXfrm>
        <a:off x="3494209" y="1726106"/>
        <a:ext cx="1240749" cy="1073297"/>
      </dsp:txXfrm>
    </dsp:sp>
    <dsp:sp modelId="{A2B70D8D-80CC-433B-B20F-CC35630BA6F3}">
      <dsp:nvSpPr>
        <dsp:cNvPr id="0" name=""/>
        <dsp:cNvSpPr/>
      </dsp:nvSpPr>
      <dsp:spPr>
        <a:xfrm>
          <a:off x="4348774" y="692019"/>
          <a:ext cx="700195" cy="603310"/>
        </a:xfrm>
        <a:prstGeom prst="hexagon">
          <a:avLst>
            <a:gd name="adj" fmla="val 28900"/>
            <a:gd name="vf" fmla="val 115470"/>
          </a:avLst>
        </a:prstGeom>
        <a:solidFill>
          <a:schemeClr val="tx1"/>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06702A65-B641-4B4C-9615-86B58FA673FD}">
      <dsp:nvSpPr>
        <dsp:cNvPr id="0" name=""/>
        <dsp:cNvSpPr/>
      </dsp:nvSpPr>
      <dsp:spPr>
        <a:xfrm>
          <a:off x="3357622" y="0"/>
          <a:ext cx="1520831" cy="1315697"/>
        </a:xfrm>
        <a:prstGeom prst="hexagon">
          <a:avLst>
            <a:gd name="adj" fmla="val 28570"/>
            <a:gd name="vf" fmla="val 11547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Leelawadee UI Semilight" panose="020B0402040204020203" pitchFamily="34" charset="-34"/>
              <a:cs typeface="Leelawadee UI Semilight" panose="020B0402040204020203" pitchFamily="34" charset="-34"/>
            </a:rPr>
            <a:t>SOBL – CWEI grant only &amp; Continuing Studies – Talent Network grant</a:t>
          </a:r>
          <a:endParaRPr lang="en-US" sz="1200" b="1" kern="1200" dirty="0">
            <a:latin typeface="Leelawadee UI Semilight" panose="020B0402040204020203" pitchFamily="34" charset="-34"/>
            <a:cs typeface="Leelawadee UI Semilight" panose="020B0402040204020203" pitchFamily="34" charset="-34"/>
          </a:endParaRPr>
        </a:p>
      </dsp:txBody>
      <dsp:txXfrm>
        <a:off x="3609656" y="218039"/>
        <a:ext cx="1016763" cy="879619"/>
      </dsp:txXfrm>
    </dsp:sp>
    <dsp:sp modelId="{19021543-EE15-4D4A-9738-D512F486A8A1}">
      <dsp:nvSpPr>
        <dsp:cNvPr id="0" name=""/>
        <dsp:cNvSpPr/>
      </dsp:nvSpPr>
      <dsp:spPr>
        <a:xfrm>
          <a:off x="5165956" y="1819889"/>
          <a:ext cx="700195" cy="603310"/>
        </a:xfrm>
        <a:prstGeom prst="hexagon">
          <a:avLst>
            <a:gd name="adj" fmla="val 28900"/>
            <a:gd name="vf" fmla="val 115470"/>
          </a:avLst>
        </a:prstGeom>
        <a:solidFill>
          <a:schemeClr val="tx1"/>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9658442-96A9-430B-85ED-C59B3BE27DAE}">
      <dsp:nvSpPr>
        <dsp:cNvPr id="0" name=""/>
        <dsp:cNvSpPr/>
      </dsp:nvSpPr>
      <dsp:spPr>
        <a:xfrm>
          <a:off x="4752400" y="809242"/>
          <a:ext cx="1520831" cy="1315697"/>
        </a:xfrm>
        <a:prstGeom prst="hexagon">
          <a:avLst>
            <a:gd name="adj" fmla="val 28570"/>
            <a:gd name="vf" fmla="val 11547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Leelawadee UI Semilight" panose="020B0402040204020203" pitchFamily="34" charset="-34"/>
              <a:cs typeface="Leelawadee UI Semilight" panose="020B0402040204020203" pitchFamily="34" charset="-34"/>
            </a:rPr>
            <a:t>Coastal Research Center</a:t>
          </a:r>
          <a:endParaRPr lang="en-US" sz="1200" b="1" kern="1200" dirty="0">
            <a:latin typeface="Leelawadee UI Semilight" panose="020B0402040204020203" pitchFamily="34" charset="-34"/>
            <a:cs typeface="Leelawadee UI Semilight" panose="020B0402040204020203" pitchFamily="34" charset="-34"/>
          </a:endParaRPr>
        </a:p>
      </dsp:txBody>
      <dsp:txXfrm>
        <a:off x="5004434" y="1027281"/>
        <a:ext cx="1016763" cy="879619"/>
      </dsp:txXfrm>
    </dsp:sp>
    <dsp:sp modelId="{64DF641B-5BBC-4A28-952C-3C708CCBC308}">
      <dsp:nvSpPr>
        <dsp:cNvPr id="0" name=""/>
        <dsp:cNvSpPr/>
      </dsp:nvSpPr>
      <dsp:spPr>
        <a:xfrm>
          <a:off x="4598288" y="3093043"/>
          <a:ext cx="700195" cy="603310"/>
        </a:xfrm>
        <a:prstGeom prst="hexagon">
          <a:avLst>
            <a:gd name="adj" fmla="val 28900"/>
            <a:gd name="vf" fmla="val 115470"/>
          </a:avLst>
        </a:prstGeom>
        <a:solidFill>
          <a:schemeClr val="tx1"/>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35082A6-91E0-44CC-8662-01AC1671A5F6}">
      <dsp:nvSpPr>
        <dsp:cNvPr id="0" name=""/>
        <dsp:cNvSpPr/>
      </dsp:nvSpPr>
      <dsp:spPr>
        <a:xfrm>
          <a:off x="4752400" y="2400118"/>
          <a:ext cx="1520831" cy="1315697"/>
        </a:xfrm>
        <a:prstGeom prst="hexagon">
          <a:avLst>
            <a:gd name="adj" fmla="val 28570"/>
            <a:gd name="vf" fmla="val 11547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Leelawadee UI Semilight" panose="020B0402040204020203" pitchFamily="34" charset="-34"/>
              <a:cs typeface="Leelawadee UI Semilight" panose="020B0402040204020203" pitchFamily="34" charset="-34"/>
            </a:rPr>
            <a:t>Marine Field Station (M. Sullivan, S. Evert, E. Lacey)</a:t>
          </a:r>
          <a:endParaRPr lang="en-US" sz="1200" b="1" kern="1200" dirty="0">
            <a:latin typeface="Leelawadee UI Semilight" panose="020B0402040204020203" pitchFamily="34" charset="-34"/>
            <a:cs typeface="Leelawadee UI Semilight" panose="020B0402040204020203" pitchFamily="34" charset="-34"/>
          </a:endParaRPr>
        </a:p>
      </dsp:txBody>
      <dsp:txXfrm>
        <a:off x="5004434" y="2618157"/>
        <a:ext cx="1016763" cy="879619"/>
      </dsp:txXfrm>
    </dsp:sp>
    <dsp:sp modelId="{7A675872-D514-4F9A-BC28-E0C054FA8402}">
      <dsp:nvSpPr>
        <dsp:cNvPr id="0" name=""/>
        <dsp:cNvSpPr/>
      </dsp:nvSpPr>
      <dsp:spPr>
        <a:xfrm>
          <a:off x="3190127" y="3225201"/>
          <a:ext cx="700195" cy="603310"/>
        </a:xfrm>
        <a:prstGeom prst="hexagon">
          <a:avLst>
            <a:gd name="adj" fmla="val 28900"/>
            <a:gd name="vf" fmla="val 115470"/>
          </a:avLst>
        </a:prstGeom>
        <a:solidFill>
          <a:schemeClr val="tx1"/>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1AEB04C8-DEBC-4BDE-84E1-B2FE6FB28C31}">
      <dsp:nvSpPr>
        <dsp:cNvPr id="0" name=""/>
        <dsp:cNvSpPr/>
      </dsp:nvSpPr>
      <dsp:spPr>
        <a:xfrm>
          <a:off x="3357622" y="3210265"/>
          <a:ext cx="1520831" cy="1315697"/>
        </a:xfrm>
        <a:prstGeom prst="hexagon">
          <a:avLst>
            <a:gd name="adj" fmla="val 28570"/>
            <a:gd name="vf" fmla="val 11547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Leelawadee UI Semilight" panose="020B0402040204020203" pitchFamily="34" charset="-34"/>
              <a:cs typeface="Leelawadee UI Semilight" panose="020B0402040204020203" pitchFamily="34" charset="-34"/>
            </a:rPr>
            <a:t>SBDC</a:t>
          </a:r>
          <a:endParaRPr lang="en-US" sz="1200" b="1" kern="1200" dirty="0">
            <a:latin typeface="Leelawadee UI Semilight" panose="020B0402040204020203" pitchFamily="34" charset="-34"/>
            <a:cs typeface="Leelawadee UI Semilight" panose="020B0402040204020203" pitchFamily="34" charset="-34"/>
          </a:endParaRPr>
        </a:p>
      </dsp:txBody>
      <dsp:txXfrm>
        <a:off x="3609656" y="3428304"/>
        <a:ext cx="1016763" cy="879619"/>
      </dsp:txXfrm>
    </dsp:sp>
    <dsp:sp modelId="{CCD45C58-1559-45E5-982B-69781F7F0F11}">
      <dsp:nvSpPr>
        <dsp:cNvPr id="0" name=""/>
        <dsp:cNvSpPr/>
      </dsp:nvSpPr>
      <dsp:spPr>
        <a:xfrm>
          <a:off x="2359563" y="2097783"/>
          <a:ext cx="700195" cy="603310"/>
        </a:xfrm>
        <a:prstGeom prst="hexagon">
          <a:avLst>
            <a:gd name="adj" fmla="val 28900"/>
            <a:gd name="vf" fmla="val 115470"/>
          </a:avLst>
        </a:prstGeom>
        <a:solidFill>
          <a:schemeClr val="tx1"/>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C2A7D39F-AC1C-4E08-B9AD-176FF1093D48}">
      <dsp:nvSpPr>
        <dsp:cNvPr id="0" name=""/>
        <dsp:cNvSpPr/>
      </dsp:nvSpPr>
      <dsp:spPr>
        <a:xfrm>
          <a:off x="1956368" y="2401023"/>
          <a:ext cx="1520831" cy="1315697"/>
        </a:xfrm>
        <a:prstGeom prst="hexagon">
          <a:avLst>
            <a:gd name="adj" fmla="val 28570"/>
            <a:gd name="vf" fmla="val 11547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Leelawadee UI Semilight" panose="020B0402040204020203" pitchFamily="34" charset="-34"/>
              <a:cs typeface="Leelawadee UI Semilight" panose="020B0402040204020203" pitchFamily="34" charset="-34"/>
            </a:rPr>
            <a:t>SRI/ETTC</a:t>
          </a:r>
          <a:endParaRPr lang="en-US" sz="1200" b="1" kern="1200" dirty="0">
            <a:latin typeface="Leelawadee UI Semilight" panose="020B0402040204020203" pitchFamily="34" charset="-34"/>
            <a:cs typeface="Leelawadee UI Semilight" panose="020B0402040204020203" pitchFamily="34" charset="-34"/>
          </a:endParaRPr>
        </a:p>
      </dsp:txBody>
      <dsp:txXfrm>
        <a:off x="2208402" y="2619062"/>
        <a:ext cx="1016763" cy="879619"/>
      </dsp:txXfrm>
    </dsp:sp>
    <dsp:sp modelId="{50AB9BBC-8C4A-4691-88E0-537CFFC4907D}">
      <dsp:nvSpPr>
        <dsp:cNvPr id="0" name=""/>
        <dsp:cNvSpPr/>
      </dsp:nvSpPr>
      <dsp:spPr>
        <a:xfrm>
          <a:off x="1956368" y="807431"/>
          <a:ext cx="1520831" cy="1315697"/>
        </a:xfrm>
        <a:prstGeom prst="hexagon">
          <a:avLst>
            <a:gd name="adj" fmla="val 28570"/>
            <a:gd name="vf" fmla="val 11547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Leelawadee UI Semilight" panose="020B0402040204020203" pitchFamily="34" charset="-34"/>
              <a:cs typeface="Leelawadee UI Semilight" panose="020B0402040204020203" pitchFamily="34" charset="-34"/>
            </a:rPr>
            <a:t>SCCE</a:t>
          </a:r>
          <a:endParaRPr lang="en-US" sz="1200" b="1" kern="1200" dirty="0">
            <a:latin typeface="Leelawadee UI Semilight" panose="020B0402040204020203" pitchFamily="34" charset="-34"/>
            <a:cs typeface="Leelawadee UI Semilight" panose="020B0402040204020203" pitchFamily="34" charset="-34"/>
          </a:endParaRPr>
        </a:p>
      </dsp:txBody>
      <dsp:txXfrm>
        <a:off x="2208402" y="1025470"/>
        <a:ext cx="1016763" cy="879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8CCE-3F57-4B3D-8379-AE90918E0CA1}">
      <dsp:nvSpPr>
        <dsp:cNvPr id="0" name=""/>
        <dsp:cNvSpPr/>
      </dsp:nvSpPr>
      <dsp:spPr>
        <a:xfrm>
          <a:off x="2146402" y="294583"/>
          <a:ext cx="3936795" cy="3936795"/>
        </a:xfrm>
        <a:prstGeom prst="blockArc">
          <a:avLst>
            <a:gd name="adj1" fmla="val 14400000"/>
            <a:gd name="adj2" fmla="val 16200000"/>
            <a:gd name="adj3" fmla="val 231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F82DBC2C-2B31-4E07-B814-660318BF0D94}">
      <dsp:nvSpPr>
        <dsp:cNvPr id="0" name=""/>
        <dsp:cNvSpPr/>
      </dsp:nvSpPr>
      <dsp:spPr>
        <a:xfrm>
          <a:off x="2146402" y="294583"/>
          <a:ext cx="3936795" cy="3936795"/>
        </a:xfrm>
        <a:prstGeom prst="blockArc">
          <a:avLst>
            <a:gd name="adj1" fmla="val 12600000"/>
            <a:gd name="adj2" fmla="val 14400000"/>
            <a:gd name="adj3" fmla="val 231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6DF0A340-4E46-471B-AB54-915F8D782A6D}">
      <dsp:nvSpPr>
        <dsp:cNvPr id="0" name=""/>
        <dsp:cNvSpPr/>
      </dsp:nvSpPr>
      <dsp:spPr>
        <a:xfrm>
          <a:off x="2146402" y="294583"/>
          <a:ext cx="3936795" cy="3936795"/>
        </a:xfrm>
        <a:prstGeom prst="blockArc">
          <a:avLst>
            <a:gd name="adj1" fmla="val 10800000"/>
            <a:gd name="adj2" fmla="val 12600000"/>
            <a:gd name="adj3" fmla="val 231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444D099C-C7C3-4B02-8C97-0BDC2AFCFB97}">
      <dsp:nvSpPr>
        <dsp:cNvPr id="0" name=""/>
        <dsp:cNvSpPr/>
      </dsp:nvSpPr>
      <dsp:spPr>
        <a:xfrm>
          <a:off x="2146402" y="294583"/>
          <a:ext cx="3936795" cy="3936795"/>
        </a:xfrm>
        <a:prstGeom prst="blockArc">
          <a:avLst>
            <a:gd name="adj1" fmla="val 9000000"/>
            <a:gd name="adj2" fmla="val 10800000"/>
            <a:gd name="adj3" fmla="val 231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B90CCB6E-D453-4DFE-A68F-31063EA5E996}">
      <dsp:nvSpPr>
        <dsp:cNvPr id="0" name=""/>
        <dsp:cNvSpPr/>
      </dsp:nvSpPr>
      <dsp:spPr>
        <a:xfrm>
          <a:off x="2146402" y="294583"/>
          <a:ext cx="3936795" cy="3936795"/>
        </a:xfrm>
        <a:prstGeom prst="blockArc">
          <a:avLst>
            <a:gd name="adj1" fmla="val 7200000"/>
            <a:gd name="adj2" fmla="val 9000000"/>
            <a:gd name="adj3" fmla="val 231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611C5E5E-D7B5-4984-8F5E-3919568594C4}">
      <dsp:nvSpPr>
        <dsp:cNvPr id="0" name=""/>
        <dsp:cNvSpPr/>
      </dsp:nvSpPr>
      <dsp:spPr>
        <a:xfrm>
          <a:off x="2146402" y="294583"/>
          <a:ext cx="3936795" cy="3936795"/>
        </a:xfrm>
        <a:prstGeom prst="blockArc">
          <a:avLst>
            <a:gd name="adj1" fmla="val 5400000"/>
            <a:gd name="adj2" fmla="val 7200000"/>
            <a:gd name="adj3" fmla="val 231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6A42ED6C-8436-4E59-9465-B8E9408D2EC8}">
      <dsp:nvSpPr>
        <dsp:cNvPr id="0" name=""/>
        <dsp:cNvSpPr/>
      </dsp:nvSpPr>
      <dsp:spPr>
        <a:xfrm>
          <a:off x="2146402" y="294583"/>
          <a:ext cx="3936795" cy="3936795"/>
        </a:xfrm>
        <a:prstGeom prst="blockArc">
          <a:avLst>
            <a:gd name="adj1" fmla="val 3600000"/>
            <a:gd name="adj2" fmla="val 5400000"/>
            <a:gd name="adj3" fmla="val 231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D66BF8C-2E99-4A0F-B4B6-483341FBC63C}">
      <dsp:nvSpPr>
        <dsp:cNvPr id="0" name=""/>
        <dsp:cNvSpPr/>
      </dsp:nvSpPr>
      <dsp:spPr>
        <a:xfrm>
          <a:off x="2146402" y="294583"/>
          <a:ext cx="3936795" cy="3936795"/>
        </a:xfrm>
        <a:prstGeom prst="blockArc">
          <a:avLst>
            <a:gd name="adj1" fmla="val 1800000"/>
            <a:gd name="adj2" fmla="val 3600000"/>
            <a:gd name="adj3" fmla="val 231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CA80A501-1B7E-4F27-93AA-CC114BE14479}">
      <dsp:nvSpPr>
        <dsp:cNvPr id="0" name=""/>
        <dsp:cNvSpPr/>
      </dsp:nvSpPr>
      <dsp:spPr>
        <a:xfrm>
          <a:off x="2146402" y="294583"/>
          <a:ext cx="3936795" cy="3936795"/>
        </a:xfrm>
        <a:prstGeom prst="blockArc">
          <a:avLst>
            <a:gd name="adj1" fmla="val 0"/>
            <a:gd name="adj2" fmla="val 1800000"/>
            <a:gd name="adj3" fmla="val 231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193CC13E-7FFF-4849-AE74-5429FD9A5EEF}">
      <dsp:nvSpPr>
        <dsp:cNvPr id="0" name=""/>
        <dsp:cNvSpPr/>
      </dsp:nvSpPr>
      <dsp:spPr>
        <a:xfrm>
          <a:off x="2146402" y="294583"/>
          <a:ext cx="3936795" cy="3936795"/>
        </a:xfrm>
        <a:prstGeom prst="blockArc">
          <a:avLst>
            <a:gd name="adj1" fmla="val 19800000"/>
            <a:gd name="adj2" fmla="val 0"/>
            <a:gd name="adj3" fmla="val 231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2AA13188-C106-49ED-8173-B6A1FA1E3AB1}">
      <dsp:nvSpPr>
        <dsp:cNvPr id="0" name=""/>
        <dsp:cNvSpPr/>
      </dsp:nvSpPr>
      <dsp:spPr>
        <a:xfrm>
          <a:off x="2146402" y="294583"/>
          <a:ext cx="3936795" cy="3936795"/>
        </a:xfrm>
        <a:prstGeom prst="blockArc">
          <a:avLst>
            <a:gd name="adj1" fmla="val 18000000"/>
            <a:gd name="adj2" fmla="val 19800000"/>
            <a:gd name="adj3" fmla="val 231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2CF9192A-3A8A-4292-96EB-D256A3FC18DB}">
      <dsp:nvSpPr>
        <dsp:cNvPr id="0" name=""/>
        <dsp:cNvSpPr/>
      </dsp:nvSpPr>
      <dsp:spPr>
        <a:xfrm>
          <a:off x="2146402" y="294583"/>
          <a:ext cx="3936795" cy="3936795"/>
        </a:xfrm>
        <a:prstGeom prst="blockArc">
          <a:avLst>
            <a:gd name="adj1" fmla="val 16200000"/>
            <a:gd name="adj2" fmla="val 18000000"/>
            <a:gd name="adj3" fmla="val 231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9F66FBDD-2DA6-4749-B0DB-5FD89EA1377A}">
      <dsp:nvSpPr>
        <dsp:cNvPr id="0" name=""/>
        <dsp:cNvSpPr/>
      </dsp:nvSpPr>
      <dsp:spPr>
        <a:xfrm>
          <a:off x="3558236" y="1752616"/>
          <a:ext cx="1113127" cy="902121"/>
        </a:xfrm>
        <a:prstGeom prst="ellipse">
          <a:avLst/>
        </a:prstGeom>
        <a:solidFill>
          <a:srgbClr val="FCB50C"/>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n>
                <a:noFill/>
              </a:ln>
              <a:solidFill>
                <a:schemeClr val="tx1">
                  <a:alpha val="94000"/>
                </a:schemeClr>
              </a:solidFill>
              <a:latin typeface="Amerigo BT"/>
              <a:cs typeface="Adobe Hebrew" panose="02040503050201020203" pitchFamily="18" charset="-79"/>
            </a:rPr>
            <a:t>Rebecca </a:t>
          </a:r>
          <a:r>
            <a:rPr lang="en-US" sz="1400" b="1" kern="1200" dirty="0" err="1" smtClean="0">
              <a:ln>
                <a:noFill/>
              </a:ln>
              <a:solidFill>
                <a:schemeClr val="tx1">
                  <a:alpha val="94000"/>
                </a:schemeClr>
              </a:solidFill>
              <a:latin typeface="Amerigo BT"/>
              <a:cs typeface="Adobe Hebrew" panose="02040503050201020203" pitchFamily="18" charset="-79"/>
            </a:rPr>
            <a:t>Michielli</a:t>
          </a:r>
          <a:endParaRPr lang="en-US" sz="1400" b="1" kern="1200" dirty="0">
            <a:ln>
              <a:noFill/>
            </a:ln>
            <a:solidFill>
              <a:schemeClr val="tx1">
                <a:alpha val="94000"/>
              </a:schemeClr>
            </a:solidFill>
            <a:latin typeface="Amerigo BT"/>
            <a:cs typeface="Adobe Hebrew" panose="02040503050201020203" pitchFamily="18" charset="-79"/>
          </a:endParaRPr>
        </a:p>
      </dsp:txBody>
      <dsp:txXfrm>
        <a:off x="3721250" y="1884729"/>
        <a:ext cx="787099" cy="637895"/>
      </dsp:txXfrm>
    </dsp:sp>
    <dsp:sp modelId="{E206BA14-C235-4CD0-BB68-1B4F17B72BAF}">
      <dsp:nvSpPr>
        <dsp:cNvPr id="0" name=""/>
        <dsp:cNvSpPr/>
      </dsp:nvSpPr>
      <dsp:spPr>
        <a:xfrm>
          <a:off x="3725205" y="1574"/>
          <a:ext cx="779189" cy="631485"/>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n>
                <a:noFill/>
              </a:ln>
              <a:solidFill>
                <a:schemeClr val="tx1">
                  <a:alpha val="94000"/>
                </a:schemeClr>
              </a:solidFill>
              <a:latin typeface="Amerigo BT"/>
              <a:cs typeface="Adobe Hebrew" panose="02040503050201020203" pitchFamily="18" charset="-79"/>
            </a:rPr>
            <a:t>ARHU</a:t>
          </a:r>
          <a:endParaRPr lang="en-US" sz="900" b="1" kern="1200" dirty="0">
            <a:ln>
              <a:noFill/>
            </a:ln>
            <a:solidFill>
              <a:schemeClr val="tx1">
                <a:alpha val="94000"/>
              </a:schemeClr>
            </a:solidFill>
            <a:latin typeface="Amerigo BT"/>
            <a:cs typeface="Adobe Hebrew" panose="02040503050201020203" pitchFamily="18" charset="-79"/>
          </a:endParaRPr>
        </a:p>
      </dsp:txBody>
      <dsp:txXfrm>
        <a:off x="3839315" y="94053"/>
        <a:ext cx="550969" cy="446527"/>
      </dsp:txXfrm>
    </dsp:sp>
    <dsp:sp modelId="{2F7309D6-D1E5-4096-9CD1-0E1945A2D51A}">
      <dsp:nvSpPr>
        <dsp:cNvPr id="0" name=""/>
        <dsp:cNvSpPr/>
      </dsp:nvSpPr>
      <dsp:spPr>
        <a:xfrm>
          <a:off x="4698037" y="262244"/>
          <a:ext cx="779189" cy="631485"/>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n>
                <a:noFill/>
              </a:ln>
              <a:solidFill>
                <a:schemeClr val="tx1">
                  <a:alpha val="94000"/>
                </a:schemeClr>
              </a:solidFill>
              <a:latin typeface="Amerigo BT"/>
              <a:cs typeface="Adobe Hebrew" panose="02040503050201020203" pitchFamily="18" charset="-79"/>
            </a:rPr>
            <a:t>BUSN</a:t>
          </a:r>
          <a:endParaRPr lang="en-US" sz="900" b="1" kern="1200" dirty="0">
            <a:ln>
              <a:noFill/>
            </a:ln>
            <a:solidFill>
              <a:schemeClr val="tx1">
                <a:alpha val="94000"/>
              </a:schemeClr>
            </a:solidFill>
            <a:latin typeface="Amerigo BT"/>
            <a:cs typeface="Adobe Hebrew" panose="02040503050201020203" pitchFamily="18" charset="-79"/>
          </a:endParaRPr>
        </a:p>
      </dsp:txBody>
      <dsp:txXfrm>
        <a:off x="4812147" y="354723"/>
        <a:ext cx="550969" cy="446527"/>
      </dsp:txXfrm>
    </dsp:sp>
    <dsp:sp modelId="{B5507B19-F51D-4AAD-B14F-AA12349B948F}">
      <dsp:nvSpPr>
        <dsp:cNvPr id="0" name=""/>
        <dsp:cNvSpPr/>
      </dsp:nvSpPr>
      <dsp:spPr>
        <a:xfrm>
          <a:off x="5410199" y="974406"/>
          <a:ext cx="779189" cy="631485"/>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n>
                <a:noFill/>
              </a:ln>
              <a:solidFill>
                <a:schemeClr val="tx1">
                  <a:alpha val="94000"/>
                </a:schemeClr>
              </a:solidFill>
              <a:latin typeface="Amerigo BT"/>
              <a:cs typeface="Adobe Hebrew" panose="02040503050201020203" pitchFamily="18" charset="-79"/>
            </a:rPr>
            <a:t>EDUC</a:t>
          </a:r>
          <a:endParaRPr lang="en-US" sz="900" b="1" kern="1200" dirty="0">
            <a:ln>
              <a:noFill/>
            </a:ln>
            <a:solidFill>
              <a:schemeClr val="tx1">
                <a:alpha val="94000"/>
              </a:schemeClr>
            </a:solidFill>
            <a:latin typeface="Amerigo BT"/>
            <a:cs typeface="Adobe Hebrew" panose="02040503050201020203" pitchFamily="18" charset="-79"/>
          </a:endParaRPr>
        </a:p>
      </dsp:txBody>
      <dsp:txXfrm>
        <a:off x="5524309" y="1066885"/>
        <a:ext cx="550969" cy="446527"/>
      </dsp:txXfrm>
    </dsp:sp>
    <dsp:sp modelId="{9960C8FA-27C7-4C3F-B04C-A549AB2426C1}">
      <dsp:nvSpPr>
        <dsp:cNvPr id="0" name=""/>
        <dsp:cNvSpPr/>
      </dsp:nvSpPr>
      <dsp:spPr>
        <a:xfrm>
          <a:off x="5670869" y="1947238"/>
          <a:ext cx="779189" cy="631485"/>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n>
                <a:noFill/>
              </a:ln>
              <a:solidFill>
                <a:schemeClr val="tx1">
                  <a:alpha val="94000"/>
                </a:schemeClr>
              </a:solidFill>
              <a:latin typeface="Amerigo BT"/>
              <a:cs typeface="Adobe Hebrew" panose="02040503050201020203" pitchFamily="18" charset="-79"/>
            </a:rPr>
            <a:t>HLTH</a:t>
          </a:r>
          <a:endParaRPr lang="en-US" sz="900" b="1" kern="1200" dirty="0">
            <a:ln>
              <a:noFill/>
            </a:ln>
            <a:solidFill>
              <a:schemeClr val="tx1">
                <a:alpha val="94000"/>
              </a:schemeClr>
            </a:solidFill>
            <a:latin typeface="Amerigo BT"/>
            <a:cs typeface="Adobe Hebrew" panose="02040503050201020203" pitchFamily="18" charset="-79"/>
          </a:endParaRPr>
        </a:p>
      </dsp:txBody>
      <dsp:txXfrm>
        <a:off x="5784979" y="2039717"/>
        <a:ext cx="550969" cy="446527"/>
      </dsp:txXfrm>
    </dsp:sp>
    <dsp:sp modelId="{661C434C-51E5-4561-919D-44F4538B037D}">
      <dsp:nvSpPr>
        <dsp:cNvPr id="0" name=""/>
        <dsp:cNvSpPr/>
      </dsp:nvSpPr>
      <dsp:spPr>
        <a:xfrm>
          <a:off x="5410199" y="2920070"/>
          <a:ext cx="779189" cy="631485"/>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n>
                <a:noFill/>
              </a:ln>
              <a:solidFill>
                <a:schemeClr val="tx1">
                  <a:alpha val="94000"/>
                </a:schemeClr>
              </a:solidFill>
              <a:latin typeface="Amerigo BT"/>
              <a:cs typeface="Adobe Hebrew" panose="02040503050201020203" pitchFamily="18" charset="-79"/>
            </a:rPr>
            <a:t>NAMS</a:t>
          </a:r>
          <a:endParaRPr lang="en-US" sz="900" b="1" kern="1200" dirty="0">
            <a:ln>
              <a:noFill/>
            </a:ln>
            <a:solidFill>
              <a:schemeClr val="tx1">
                <a:alpha val="94000"/>
              </a:schemeClr>
            </a:solidFill>
            <a:latin typeface="Amerigo BT"/>
            <a:cs typeface="Adobe Hebrew" panose="02040503050201020203" pitchFamily="18" charset="-79"/>
          </a:endParaRPr>
        </a:p>
      </dsp:txBody>
      <dsp:txXfrm>
        <a:off x="5524309" y="3012549"/>
        <a:ext cx="550969" cy="446527"/>
      </dsp:txXfrm>
    </dsp:sp>
    <dsp:sp modelId="{21F9F4B9-2852-4593-B87C-F3F4FAF81EAB}">
      <dsp:nvSpPr>
        <dsp:cNvPr id="0" name=""/>
        <dsp:cNvSpPr/>
      </dsp:nvSpPr>
      <dsp:spPr>
        <a:xfrm>
          <a:off x="4698037" y="3632233"/>
          <a:ext cx="779189" cy="631485"/>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n>
                <a:noFill/>
              </a:ln>
              <a:solidFill>
                <a:schemeClr val="tx1">
                  <a:alpha val="94000"/>
                </a:schemeClr>
              </a:solidFill>
              <a:latin typeface="Amerigo BT"/>
              <a:cs typeface="Adobe Hebrew" panose="02040503050201020203" pitchFamily="18" charset="-79"/>
            </a:rPr>
            <a:t>SOBL</a:t>
          </a:r>
          <a:endParaRPr lang="en-US" sz="900" b="1" kern="1200" dirty="0">
            <a:ln>
              <a:noFill/>
            </a:ln>
            <a:solidFill>
              <a:schemeClr val="tx1">
                <a:alpha val="94000"/>
              </a:schemeClr>
            </a:solidFill>
            <a:latin typeface="Amerigo BT"/>
            <a:cs typeface="Adobe Hebrew" panose="02040503050201020203" pitchFamily="18" charset="-79"/>
          </a:endParaRPr>
        </a:p>
      </dsp:txBody>
      <dsp:txXfrm>
        <a:off x="4812147" y="3724712"/>
        <a:ext cx="550969" cy="446527"/>
      </dsp:txXfrm>
    </dsp:sp>
    <dsp:sp modelId="{E8F11771-63F4-4F28-9D29-B2B0339DEC9F}">
      <dsp:nvSpPr>
        <dsp:cNvPr id="0" name=""/>
        <dsp:cNvSpPr/>
      </dsp:nvSpPr>
      <dsp:spPr>
        <a:xfrm>
          <a:off x="3725205" y="3892903"/>
          <a:ext cx="779189" cy="631485"/>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n>
                <a:noFill/>
              </a:ln>
              <a:solidFill>
                <a:schemeClr val="tx1">
                  <a:alpha val="94000"/>
                </a:schemeClr>
              </a:solidFill>
              <a:latin typeface="Amerigo BT"/>
              <a:cs typeface="Adobe Hebrew" panose="02040503050201020203" pitchFamily="18" charset="-79"/>
            </a:rPr>
            <a:t>PAC</a:t>
          </a:r>
          <a:endParaRPr lang="en-US" sz="900" b="1" kern="1200" dirty="0">
            <a:ln>
              <a:noFill/>
            </a:ln>
            <a:solidFill>
              <a:schemeClr val="tx1">
                <a:alpha val="94000"/>
              </a:schemeClr>
            </a:solidFill>
            <a:latin typeface="Amerigo BT"/>
            <a:cs typeface="Adobe Hebrew" panose="02040503050201020203" pitchFamily="18" charset="-79"/>
          </a:endParaRPr>
        </a:p>
      </dsp:txBody>
      <dsp:txXfrm>
        <a:off x="3839315" y="3985382"/>
        <a:ext cx="550969" cy="446527"/>
      </dsp:txXfrm>
    </dsp:sp>
    <dsp:sp modelId="{E5160F0D-E92F-43F3-91DC-666119E47A05}">
      <dsp:nvSpPr>
        <dsp:cNvPr id="0" name=""/>
        <dsp:cNvSpPr/>
      </dsp:nvSpPr>
      <dsp:spPr>
        <a:xfrm>
          <a:off x="2752373" y="3632233"/>
          <a:ext cx="779189" cy="631485"/>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n>
                <a:noFill/>
              </a:ln>
              <a:solidFill>
                <a:schemeClr val="tx1">
                  <a:alpha val="94000"/>
                </a:schemeClr>
              </a:solidFill>
              <a:latin typeface="Amerigo BT"/>
              <a:cs typeface="Adobe Hebrew" panose="02040503050201020203" pitchFamily="18" charset="-79"/>
            </a:rPr>
            <a:t>POLICE</a:t>
          </a:r>
          <a:endParaRPr lang="en-US" sz="900" b="1" kern="1200" dirty="0">
            <a:ln>
              <a:noFill/>
            </a:ln>
            <a:solidFill>
              <a:schemeClr val="tx1">
                <a:alpha val="94000"/>
              </a:schemeClr>
            </a:solidFill>
            <a:latin typeface="Amerigo BT"/>
            <a:cs typeface="Adobe Hebrew" panose="02040503050201020203" pitchFamily="18" charset="-79"/>
          </a:endParaRPr>
        </a:p>
      </dsp:txBody>
      <dsp:txXfrm>
        <a:off x="2866483" y="3724712"/>
        <a:ext cx="550969" cy="446527"/>
      </dsp:txXfrm>
    </dsp:sp>
    <dsp:sp modelId="{088A5F85-D3BE-48F1-835A-C2F22E8CE0C1}">
      <dsp:nvSpPr>
        <dsp:cNvPr id="0" name=""/>
        <dsp:cNvSpPr/>
      </dsp:nvSpPr>
      <dsp:spPr>
        <a:xfrm>
          <a:off x="2040210" y="2920070"/>
          <a:ext cx="779189" cy="631485"/>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n>
                <a:noFill/>
              </a:ln>
              <a:solidFill>
                <a:schemeClr val="tx1">
                  <a:alpha val="94000"/>
                </a:schemeClr>
              </a:solidFill>
              <a:latin typeface="Amerigo BT"/>
              <a:cs typeface="Adobe Hebrew" panose="02040503050201020203" pitchFamily="18" charset="-79"/>
            </a:rPr>
            <a:t>Facilities</a:t>
          </a:r>
          <a:endParaRPr lang="en-US" sz="900" b="1" kern="1200" dirty="0">
            <a:ln>
              <a:noFill/>
            </a:ln>
            <a:solidFill>
              <a:schemeClr val="tx1">
                <a:alpha val="94000"/>
              </a:schemeClr>
            </a:solidFill>
            <a:latin typeface="Amerigo BT"/>
            <a:cs typeface="Adobe Hebrew" panose="02040503050201020203" pitchFamily="18" charset="-79"/>
          </a:endParaRPr>
        </a:p>
      </dsp:txBody>
      <dsp:txXfrm>
        <a:off x="2154320" y="3012549"/>
        <a:ext cx="550969" cy="446527"/>
      </dsp:txXfrm>
    </dsp:sp>
    <dsp:sp modelId="{CEAC40BF-0B3E-43AF-91E3-ED20104605F7}">
      <dsp:nvSpPr>
        <dsp:cNvPr id="0" name=""/>
        <dsp:cNvSpPr/>
      </dsp:nvSpPr>
      <dsp:spPr>
        <a:xfrm>
          <a:off x="1779541" y="1947238"/>
          <a:ext cx="779189" cy="631485"/>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n>
                <a:noFill/>
              </a:ln>
              <a:solidFill>
                <a:schemeClr val="tx1">
                  <a:alpha val="94000"/>
                </a:schemeClr>
              </a:solidFill>
              <a:latin typeface="Amerigo BT"/>
              <a:cs typeface="Adobe Hebrew" panose="02040503050201020203" pitchFamily="18" charset="-79"/>
            </a:rPr>
            <a:t>Free To Be</a:t>
          </a:r>
          <a:endParaRPr lang="en-US" sz="900" b="1" kern="1200" dirty="0">
            <a:ln>
              <a:noFill/>
            </a:ln>
            <a:solidFill>
              <a:schemeClr val="tx1">
                <a:alpha val="94000"/>
              </a:schemeClr>
            </a:solidFill>
            <a:latin typeface="Amerigo BT"/>
            <a:cs typeface="Adobe Hebrew" panose="02040503050201020203" pitchFamily="18" charset="-79"/>
          </a:endParaRPr>
        </a:p>
      </dsp:txBody>
      <dsp:txXfrm>
        <a:off x="1893651" y="2039717"/>
        <a:ext cx="550969" cy="446527"/>
      </dsp:txXfrm>
    </dsp:sp>
    <dsp:sp modelId="{6F68724E-9C67-41CC-8E10-41B4B5262157}">
      <dsp:nvSpPr>
        <dsp:cNvPr id="0" name=""/>
        <dsp:cNvSpPr/>
      </dsp:nvSpPr>
      <dsp:spPr>
        <a:xfrm>
          <a:off x="1964009" y="974406"/>
          <a:ext cx="931592" cy="631485"/>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n>
                <a:noFill/>
              </a:ln>
              <a:solidFill>
                <a:schemeClr val="tx1">
                  <a:alpha val="94000"/>
                </a:schemeClr>
              </a:solidFill>
              <a:latin typeface="Amerigo BT"/>
              <a:cs typeface="Adobe Hebrew" panose="02040503050201020203" pitchFamily="18" charset="-79"/>
            </a:rPr>
            <a:t>Grad Studies / Continuing Studies</a:t>
          </a:r>
          <a:endParaRPr lang="en-US" sz="900" b="1" kern="1200" dirty="0">
            <a:ln>
              <a:noFill/>
            </a:ln>
            <a:solidFill>
              <a:schemeClr val="tx1">
                <a:alpha val="94000"/>
              </a:schemeClr>
            </a:solidFill>
            <a:latin typeface="Amerigo BT"/>
            <a:cs typeface="Adobe Hebrew" panose="02040503050201020203" pitchFamily="18" charset="-79"/>
          </a:endParaRPr>
        </a:p>
      </dsp:txBody>
      <dsp:txXfrm>
        <a:off x="2100437" y="1066885"/>
        <a:ext cx="658736" cy="446527"/>
      </dsp:txXfrm>
    </dsp:sp>
    <dsp:sp modelId="{8ECFECCC-0721-4ACC-9E5D-EF1098EF2A3F}">
      <dsp:nvSpPr>
        <dsp:cNvPr id="0" name=""/>
        <dsp:cNvSpPr/>
      </dsp:nvSpPr>
      <dsp:spPr>
        <a:xfrm>
          <a:off x="2752373" y="262244"/>
          <a:ext cx="779189" cy="631485"/>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n>
                <a:noFill/>
              </a:ln>
              <a:solidFill>
                <a:schemeClr val="tx1">
                  <a:alpha val="94000"/>
                </a:schemeClr>
              </a:solidFill>
              <a:latin typeface="Amerigo BT"/>
              <a:cs typeface="Adobe Hebrew" panose="02040503050201020203" pitchFamily="18" charset="-79"/>
            </a:rPr>
            <a:t>Student Services</a:t>
          </a:r>
          <a:endParaRPr lang="en-US" sz="900" b="1" kern="1200" dirty="0">
            <a:ln>
              <a:noFill/>
            </a:ln>
            <a:solidFill>
              <a:schemeClr val="tx1">
                <a:alpha val="94000"/>
              </a:schemeClr>
            </a:solidFill>
            <a:latin typeface="Amerigo BT"/>
            <a:cs typeface="Adobe Hebrew" panose="02040503050201020203" pitchFamily="18" charset="-79"/>
          </a:endParaRPr>
        </a:p>
      </dsp:txBody>
      <dsp:txXfrm>
        <a:off x="2866483" y="354723"/>
        <a:ext cx="550969" cy="4465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D40B2-8135-48F9-A05B-924F6867F1AE}">
      <dsp:nvSpPr>
        <dsp:cNvPr id="0" name=""/>
        <dsp:cNvSpPr/>
      </dsp:nvSpPr>
      <dsp:spPr>
        <a:xfrm>
          <a:off x="0" y="0"/>
          <a:ext cx="8382000" cy="0"/>
        </a:xfrm>
        <a:prstGeom prst="line">
          <a:avLst/>
        </a:prstGeom>
        <a:solidFill>
          <a:schemeClr val="accent1">
            <a:hueOff val="0"/>
            <a:satOff val="0"/>
            <a:lumOff val="0"/>
            <a:alphaOff val="0"/>
          </a:schemeClr>
        </a:solidFill>
        <a:ln w="25400" cap="flat" cmpd="sng" algn="ctr">
          <a:solidFill>
            <a:srgbClr val="FCB50C"/>
          </a:solidFill>
          <a:prstDash val="solid"/>
        </a:ln>
        <a:effectLst/>
      </dsp:spPr>
      <dsp:style>
        <a:lnRef idx="2">
          <a:scrgbClr r="0" g="0" b="0"/>
        </a:lnRef>
        <a:fillRef idx="1">
          <a:scrgbClr r="0" g="0" b="0"/>
        </a:fillRef>
        <a:effectRef idx="0">
          <a:scrgbClr r="0" g="0" b="0"/>
        </a:effectRef>
        <a:fontRef idx="minor">
          <a:schemeClr val="lt1"/>
        </a:fontRef>
      </dsp:style>
    </dsp:sp>
    <dsp:sp modelId="{E44DDD8E-702C-4DFF-A043-508C84E02FC4}">
      <dsp:nvSpPr>
        <dsp:cNvPr id="0" name=""/>
        <dsp:cNvSpPr/>
      </dsp:nvSpPr>
      <dsp:spPr>
        <a:xfrm>
          <a:off x="0" y="0"/>
          <a:ext cx="1676400" cy="4651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dirty="0" smtClean="0"/>
            <a:t>End of the Month </a:t>
          </a:r>
          <a:endParaRPr lang="en-US" sz="3900" kern="1200" dirty="0"/>
        </a:p>
      </dsp:txBody>
      <dsp:txXfrm>
        <a:off x="0" y="0"/>
        <a:ext cx="1676400" cy="4651013"/>
      </dsp:txXfrm>
    </dsp:sp>
    <dsp:sp modelId="{003D86E8-5348-4B59-BDD4-330A00D9E479}">
      <dsp:nvSpPr>
        <dsp:cNvPr id="0" name=""/>
        <dsp:cNvSpPr/>
      </dsp:nvSpPr>
      <dsp:spPr>
        <a:xfrm>
          <a:off x="1802130" y="27507"/>
          <a:ext cx="6579870" cy="5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Review that all receiving has been done (if there has been receiving and the expense has not posted to Banner please inform Joan or Rebecca.)</a:t>
          </a:r>
          <a:endParaRPr lang="en-US" sz="1200" kern="1200" dirty="0"/>
        </a:p>
      </dsp:txBody>
      <dsp:txXfrm>
        <a:off x="1802130" y="27507"/>
        <a:ext cx="6579870" cy="550150"/>
      </dsp:txXfrm>
    </dsp:sp>
    <dsp:sp modelId="{BCD21C14-D62D-45EF-A617-DBD606488495}">
      <dsp:nvSpPr>
        <dsp:cNvPr id="0" name=""/>
        <dsp:cNvSpPr/>
      </dsp:nvSpPr>
      <dsp:spPr>
        <a:xfrm>
          <a:off x="1676400" y="577657"/>
          <a:ext cx="6705600" cy="0"/>
        </a:xfrm>
        <a:prstGeom prst="line">
          <a:avLst/>
        </a:prstGeom>
        <a:solidFill>
          <a:schemeClr val="accent1">
            <a:hueOff val="0"/>
            <a:satOff val="0"/>
            <a:lumOff val="0"/>
            <a:alphaOff val="0"/>
          </a:schemeClr>
        </a:solidFill>
        <a:ln w="25400" cap="flat" cmpd="sng" algn="ctr">
          <a:solidFill>
            <a:srgbClr val="FCB50C"/>
          </a:solidFill>
          <a:prstDash val="solid"/>
        </a:ln>
        <a:effectLst/>
      </dsp:spPr>
      <dsp:style>
        <a:lnRef idx="2">
          <a:scrgbClr r="0" g="0" b="0"/>
        </a:lnRef>
        <a:fillRef idx="1">
          <a:scrgbClr r="0" g="0" b="0"/>
        </a:fillRef>
        <a:effectRef idx="0">
          <a:scrgbClr r="0" g="0" b="0"/>
        </a:effectRef>
        <a:fontRef idx="minor"/>
      </dsp:style>
    </dsp:sp>
    <dsp:sp modelId="{CF9DDDF0-9B4B-4AA9-8D9B-BB58A6D5AD94}">
      <dsp:nvSpPr>
        <dsp:cNvPr id="0" name=""/>
        <dsp:cNvSpPr/>
      </dsp:nvSpPr>
      <dsp:spPr>
        <a:xfrm>
          <a:off x="1802130" y="605165"/>
          <a:ext cx="6579870" cy="5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Review that all redistributions have been approved and forwarded to </a:t>
          </a:r>
          <a:r>
            <a:rPr lang="en-US" sz="1200" u="none" kern="1200" dirty="0" smtClean="0">
              <a:solidFill>
                <a:schemeClr val="tx1"/>
              </a:solidFill>
            </a:rPr>
            <a:t>Joan or Rebecca </a:t>
          </a:r>
          <a:r>
            <a:rPr lang="en-US" sz="1200" kern="1200" dirty="0" smtClean="0"/>
            <a:t>(if you have submitted a redistribution and do not see it in Banner, please email the grant team)</a:t>
          </a:r>
          <a:endParaRPr lang="en-US" sz="1200" kern="1200" dirty="0"/>
        </a:p>
      </dsp:txBody>
      <dsp:txXfrm>
        <a:off x="1802130" y="605165"/>
        <a:ext cx="6579870" cy="550150"/>
      </dsp:txXfrm>
    </dsp:sp>
    <dsp:sp modelId="{5B27943E-9DF1-4E27-A1CB-1D0B0ABA4DEE}">
      <dsp:nvSpPr>
        <dsp:cNvPr id="0" name=""/>
        <dsp:cNvSpPr/>
      </dsp:nvSpPr>
      <dsp:spPr>
        <a:xfrm>
          <a:off x="1676400" y="1155315"/>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3D5D7E-4E34-4B9E-91D6-26AEB59A6294}">
      <dsp:nvSpPr>
        <dsp:cNvPr id="0" name=""/>
        <dsp:cNvSpPr/>
      </dsp:nvSpPr>
      <dsp:spPr>
        <a:xfrm>
          <a:off x="1802130" y="1182823"/>
          <a:ext cx="6579870" cy="5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 Review that all stipends, supplemental, course releases have been approved and forwarded to Joan or Rebecca (if you have submitted a redistribution and do not see it in Banner, please email the grant team)</a:t>
          </a:r>
          <a:endParaRPr lang="en-US" sz="1200" kern="1200" dirty="0"/>
        </a:p>
      </dsp:txBody>
      <dsp:txXfrm>
        <a:off x="1802130" y="1182823"/>
        <a:ext cx="6579870" cy="550150"/>
      </dsp:txXfrm>
    </dsp:sp>
    <dsp:sp modelId="{414D923D-ACE9-4E86-944D-117799DD712E}">
      <dsp:nvSpPr>
        <dsp:cNvPr id="0" name=""/>
        <dsp:cNvSpPr/>
      </dsp:nvSpPr>
      <dsp:spPr>
        <a:xfrm>
          <a:off x="1676400" y="1732973"/>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7A49A8-2E8F-44E7-9F16-573154F01FBB}">
      <dsp:nvSpPr>
        <dsp:cNvPr id="0" name=""/>
        <dsp:cNvSpPr/>
      </dsp:nvSpPr>
      <dsp:spPr>
        <a:xfrm>
          <a:off x="1802130" y="1760481"/>
          <a:ext cx="6579870" cy="5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Review that all travel reimbursements have been submitted to accounts payable (if there are reimbursements that have not posted to Banner please inform Joan or Rebecca </a:t>
          </a:r>
          <a:endParaRPr lang="en-US" sz="1200" kern="1200" dirty="0"/>
        </a:p>
      </dsp:txBody>
      <dsp:txXfrm>
        <a:off x="1802130" y="1760481"/>
        <a:ext cx="6579870" cy="550150"/>
      </dsp:txXfrm>
    </dsp:sp>
    <dsp:sp modelId="{37EBC035-9589-4ED8-A1FD-F71B93A2433A}">
      <dsp:nvSpPr>
        <dsp:cNvPr id="0" name=""/>
        <dsp:cNvSpPr/>
      </dsp:nvSpPr>
      <dsp:spPr>
        <a:xfrm>
          <a:off x="1676400" y="2310631"/>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56C11B-B22D-48F7-9A2F-73F954CBAD9B}">
      <dsp:nvSpPr>
        <dsp:cNvPr id="0" name=""/>
        <dsp:cNvSpPr/>
      </dsp:nvSpPr>
      <dsp:spPr>
        <a:xfrm>
          <a:off x="1802130" y="2338138"/>
          <a:ext cx="6579870" cy="5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Review that all credit card receipts have been forwarded to accounts payable (if there are any reimbursements that have not posted to Banner please inform Joan or Rebecca) </a:t>
          </a:r>
          <a:endParaRPr lang="en-US" sz="1200" kern="1200" dirty="0"/>
        </a:p>
      </dsp:txBody>
      <dsp:txXfrm>
        <a:off x="1802130" y="2338138"/>
        <a:ext cx="6579870" cy="550150"/>
      </dsp:txXfrm>
    </dsp:sp>
    <dsp:sp modelId="{3C4C4248-75B5-4476-AE99-7476A50188C3}">
      <dsp:nvSpPr>
        <dsp:cNvPr id="0" name=""/>
        <dsp:cNvSpPr/>
      </dsp:nvSpPr>
      <dsp:spPr>
        <a:xfrm>
          <a:off x="1676400" y="2888289"/>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9A60C3-4F54-4C61-A0D6-CB15223C544D}">
      <dsp:nvSpPr>
        <dsp:cNvPr id="0" name=""/>
        <dsp:cNvSpPr/>
      </dsp:nvSpPr>
      <dsp:spPr>
        <a:xfrm>
          <a:off x="1802130" y="2915796"/>
          <a:ext cx="6579870" cy="5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Review the appropriate match fund (if applicable) to ensure items have been posted (if there are expenses that have not posted to Banner please inform Joan or Rebecca) </a:t>
          </a:r>
          <a:endParaRPr lang="en-US" sz="1200" kern="1200" dirty="0"/>
        </a:p>
      </dsp:txBody>
      <dsp:txXfrm>
        <a:off x="1802130" y="2915796"/>
        <a:ext cx="6579870" cy="550150"/>
      </dsp:txXfrm>
    </dsp:sp>
    <dsp:sp modelId="{79877CC9-06B5-4518-A8CF-3014D5E9EEDA}">
      <dsp:nvSpPr>
        <dsp:cNvPr id="0" name=""/>
        <dsp:cNvSpPr/>
      </dsp:nvSpPr>
      <dsp:spPr>
        <a:xfrm>
          <a:off x="1676400" y="3465947"/>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DE809E-91ED-4CBF-B46F-020CA5BA8D5A}">
      <dsp:nvSpPr>
        <dsp:cNvPr id="0" name=""/>
        <dsp:cNvSpPr/>
      </dsp:nvSpPr>
      <dsp:spPr>
        <a:xfrm>
          <a:off x="1802130" y="3493454"/>
          <a:ext cx="6579870" cy="5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Review that all copier, </a:t>
          </a:r>
          <a:r>
            <a:rPr lang="en-US" sz="1200" kern="1200" dirty="0" err="1" smtClean="0"/>
            <a:t>Chartwell’s</a:t>
          </a:r>
          <a:r>
            <a:rPr lang="en-US" sz="1200" kern="1200" dirty="0" smtClean="0"/>
            <a:t>, and print shop charges have posted to Banner (if there are expenses that have not posted to Banner please inform Joan or Rebecca)</a:t>
          </a:r>
          <a:endParaRPr lang="en-US" sz="1200" kern="1200" dirty="0"/>
        </a:p>
      </dsp:txBody>
      <dsp:txXfrm>
        <a:off x="1802130" y="3493454"/>
        <a:ext cx="6579870" cy="550150"/>
      </dsp:txXfrm>
    </dsp:sp>
    <dsp:sp modelId="{D26DA629-5E6B-46C1-A534-5058B7B7599E}">
      <dsp:nvSpPr>
        <dsp:cNvPr id="0" name=""/>
        <dsp:cNvSpPr/>
      </dsp:nvSpPr>
      <dsp:spPr>
        <a:xfrm>
          <a:off x="1676400" y="4043605"/>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B1C08-D5D1-4796-B3B1-3638A99F03A5}">
      <dsp:nvSpPr>
        <dsp:cNvPr id="0" name=""/>
        <dsp:cNvSpPr/>
      </dsp:nvSpPr>
      <dsp:spPr>
        <a:xfrm>
          <a:off x="1802130" y="4071112"/>
          <a:ext cx="6579870" cy="5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Review that all requested cost transfers have been processed (if there are expenses that have not  posted to Banner please inform Joan or Rebecca) </a:t>
          </a:r>
          <a:endParaRPr lang="en-US" sz="1200" kern="1200" dirty="0"/>
        </a:p>
      </dsp:txBody>
      <dsp:txXfrm>
        <a:off x="1802130" y="4071112"/>
        <a:ext cx="6579870" cy="550150"/>
      </dsp:txXfrm>
    </dsp:sp>
    <dsp:sp modelId="{1517DD69-13B1-4E04-A79E-CEC6053DD07B}">
      <dsp:nvSpPr>
        <dsp:cNvPr id="0" name=""/>
        <dsp:cNvSpPr/>
      </dsp:nvSpPr>
      <dsp:spPr>
        <a:xfrm>
          <a:off x="1676400" y="4621262"/>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D40B2-8135-48F9-A05B-924F6867F1AE}">
      <dsp:nvSpPr>
        <dsp:cNvPr id="0" name=""/>
        <dsp:cNvSpPr/>
      </dsp:nvSpPr>
      <dsp:spPr>
        <a:xfrm>
          <a:off x="0" y="0"/>
          <a:ext cx="8382000" cy="0"/>
        </a:xfrm>
        <a:prstGeom prst="line">
          <a:avLst/>
        </a:prstGeom>
        <a:solidFill>
          <a:schemeClr val="accent1">
            <a:hueOff val="0"/>
            <a:satOff val="0"/>
            <a:lumOff val="0"/>
            <a:alphaOff val="0"/>
          </a:schemeClr>
        </a:solidFill>
        <a:ln w="25400" cap="flat" cmpd="sng" algn="ctr">
          <a:solidFill>
            <a:srgbClr val="FCB50C"/>
          </a:solidFill>
          <a:prstDash val="solid"/>
        </a:ln>
        <a:effectLst/>
      </dsp:spPr>
      <dsp:style>
        <a:lnRef idx="2">
          <a:scrgbClr r="0" g="0" b="0"/>
        </a:lnRef>
        <a:fillRef idx="1">
          <a:scrgbClr r="0" g="0" b="0"/>
        </a:fillRef>
        <a:effectRef idx="0">
          <a:scrgbClr r="0" g="0" b="0"/>
        </a:effectRef>
        <a:fontRef idx="minor">
          <a:schemeClr val="lt1"/>
        </a:fontRef>
      </dsp:style>
    </dsp:sp>
    <dsp:sp modelId="{E44DDD8E-702C-4DFF-A043-508C84E02FC4}">
      <dsp:nvSpPr>
        <dsp:cNvPr id="0" name=""/>
        <dsp:cNvSpPr/>
      </dsp:nvSpPr>
      <dsp:spPr>
        <a:xfrm>
          <a:off x="0" y="0"/>
          <a:ext cx="1676400" cy="4651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Closeout</a:t>
          </a:r>
          <a:endParaRPr lang="en-US" sz="3100" kern="1200" dirty="0"/>
        </a:p>
      </dsp:txBody>
      <dsp:txXfrm>
        <a:off x="0" y="0"/>
        <a:ext cx="1676400" cy="4651013"/>
      </dsp:txXfrm>
    </dsp:sp>
    <dsp:sp modelId="{003D86E8-5348-4B59-BDD4-330A00D9E479}">
      <dsp:nvSpPr>
        <dsp:cNvPr id="0" name=""/>
        <dsp:cNvSpPr/>
      </dsp:nvSpPr>
      <dsp:spPr>
        <a:xfrm>
          <a:off x="1802130" y="54674"/>
          <a:ext cx="6579870" cy="109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0" i="0" u="none" kern="1200" dirty="0" smtClean="0"/>
            <a:t>Closeout procedures for Grant Funds are started with communication between the Bud, Joan, Rebecca and the PI </a:t>
          </a:r>
          <a:endParaRPr lang="en-US" sz="2200" kern="1200" dirty="0"/>
        </a:p>
      </dsp:txBody>
      <dsp:txXfrm>
        <a:off x="1802130" y="54674"/>
        <a:ext cx="6579870" cy="1093487"/>
      </dsp:txXfrm>
    </dsp:sp>
    <dsp:sp modelId="{BCD21C14-D62D-45EF-A617-DBD606488495}">
      <dsp:nvSpPr>
        <dsp:cNvPr id="0" name=""/>
        <dsp:cNvSpPr/>
      </dsp:nvSpPr>
      <dsp:spPr>
        <a:xfrm>
          <a:off x="1676400" y="1148162"/>
          <a:ext cx="6705600" cy="0"/>
        </a:xfrm>
        <a:prstGeom prst="line">
          <a:avLst/>
        </a:prstGeom>
        <a:solidFill>
          <a:schemeClr val="accent1">
            <a:hueOff val="0"/>
            <a:satOff val="0"/>
            <a:lumOff val="0"/>
            <a:alphaOff val="0"/>
          </a:schemeClr>
        </a:solidFill>
        <a:ln w="25400" cap="flat" cmpd="sng" algn="ctr">
          <a:solidFill>
            <a:srgbClr val="FCB50C"/>
          </a:solidFill>
          <a:prstDash val="solid"/>
        </a:ln>
        <a:effectLst/>
      </dsp:spPr>
      <dsp:style>
        <a:lnRef idx="2">
          <a:scrgbClr r="0" g="0" b="0"/>
        </a:lnRef>
        <a:fillRef idx="1">
          <a:scrgbClr r="0" g="0" b="0"/>
        </a:fillRef>
        <a:effectRef idx="0">
          <a:scrgbClr r="0" g="0" b="0"/>
        </a:effectRef>
        <a:fontRef idx="minor"/>
      </dsp:style>
    </dsp:sp>
    <dsp:sp modelId="{A80007C6-9B7A-4AAE-9CE8-0D58A7840A20}">
      <dsp:nvSpPr>
        <dsp:cNvPr id="0" name=""/>
        <dsp:cNvSpPr/>
      </dsp:nvSpPr>
      <dsp:spPr>
        <a:xfrm>
          <a:off x="1802130" y="1202836"/>
          <a:ext cx="6579870" cy="109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0" i="0" u="none" kern="1200" dirty="0" smtClean="0"/>
            <a:t>Closeout monitoring is done at the 90 days, 60 days and 30 days to the end of the grant period.</a:t>
          </a:r>
          <a:endParaRPr lang="en-US" sz="2200" kern="1200" dirty="0"/>
        </a:p>
      </dsp:txBody>
      <dsp:txXfrm>
        <a:off x="1802130" y="1202836"/>
        <a:ext cx="6579870" cy="1093487"/>
      </dsp:txXfrm>
    </dsp:sp>
    <dsp:sp modelId="{999F94CE-D592-42EB-95FD-769036DFE574}">
      <dsp:nvSpPr>
        <dsp:cNvPr id="0" name=""/>
        <dsp:cNvSpPr/>
      </dsp:nvSpPr>
      <dsp:spPr>
        <a:xfrm>
          <a:off x="1676400" y="2296324"/>
          <a:ext cx="6705600" cy="0"/>
        </a:xfrm>
        <a:prstGeom prst="line">
          <a:avLst/>
        </a:prstGeom>
        <a:solidFill>
          <a:schemeClr val="accent1">
            <a:hueOff val="0"/>
            <a:satOff val="0"/>
            <a:lumOff val="0"/>
            <a:alphaOff val="0"/>
          </a:schemeClr>
        </a:solidFill>
        <a:ln w="25400" cap="flat" cmpd="sng" algn="ctr">
          <a:solidFill>
            <a:srgbClr val="FCB50C"/>
          </a:solidFill>
          <a:prstDash val="solid"/>
        </a:ln>
        <a:effectLst/>
      </dsp:spPr>
      <dsp:style>
        <a:lnRef idx="2">
          <a:scrgbClr r="0" g="0" b="0"/>
        </a:lnRef>
        <a:fillRef idx="1">
          <a:scrgbClr r="0" g="0" b="0"/>
        </a:fillRef>
        <a:effectRef idx="0">
          <a:scrgbClr r="0" g="0" b="0"/>
        </a:effectRef>
        <a:fontRef idx="minor"/>
      </dsp:style>
    </dsp:sp>
    <dsp:sp modelId="{A6117919-6DD4-47A2-B4CC-8F8E45AFCB24}">
      <dsp:nvSpPr>
        <dsp:cNvPr id="0" name=""/>
        <dsp:cNvSpPr/>
      </dsp:nvSpPr>
      <dsp:spPr>
        <a:xfrm>
          <a:off x="1802130" y="2350998"/>
          <a:ext cx="6579870" cy="109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0" i="0" u="none" kern="1200" dirty="0" smtClean="0"/>
            <a:t>ALL supplies and payrolls must be completed by the grant period end date or accrued.</a:t>
          </a:r>
          <a:endParaRPr lang="en-US" sz="2200" kern="1200" dirty="0"/>
        </a:p>
      </dsp:txBody>
      <dsp:txXfrm>
        <a:off x="1802130" y="2350998"/>
        <a:ext cx="6579870" cy="1093487"/>
      </dsp:txXfrm>
    </dsp:sp>
    <dsp:sp modelId="{D96FDC5A-DFD0-4414-B5CC-17E9A4000397}">
      <dsp:nvSpPr>
        <dsp:cNvPr id="0" name=""/>
        <dsp:cNvSpPr/>
      </dsp:nvSpPr>
      <dsp:spPr>
        <a:xfrm>
          <a:off x="1676400" y="3444486"/>
          <a:ext cx="6705600" cy="0"/>
        </a:xfrm>
        <a:prstGeom prst="line">
          <a:avLst/>
        </a:prstGeom>
        <a:solidFill>
          <a:schemeClr val="accent1">
            <a:hueOff val="0"/>
            <a:satOff val="0"/>
            <a:lumOff val="0"/>
            <a:alphaOff val="0"/>
          </a:schemeClr>
        </a:solidFill>
        <a:ln w="25400" cap="flat" cmpd="sng" algn="ctr">
          <a:solidFill>
            <a:srgbClr val="FCB50C"/>
          </a:solidFill>
          <a:prstDash val="solid"/>
        </a:ln>
        <a:effectLst/>
      </dsp:spPr>
      <dsp:style>
        <a:lnRef idx="2">
          <a:scrgbClr r="0" g="0" b="0"/>
        </a:lnRef>
        <a:fillRef idx="1">
          <a:scrgbClr r="0" g="0" b="0"/>
        </a:fillRef>
        <a:effectRef idx="0">
          <a:scrgbClr r="0" g="0" b="0"/>
        </a:effectRef>
        <a:fontRef idx="minor"/>
      </dsp:style>
    </dsp:sp>
    <dsp:sp modelId="{79343931-4270-4871-B23B-B8B426A5F7C0}">
      <dsp:nvSpPr>
        <dsp:cNvPr id="0" name=""/>
        <dsp:cNvSpPr/>
      </dsp:nvSpPr>
      <dsp:spPr>
        <a:xfrm>
          <a:off x="1802130" y="3499160"/>
          <a:ext cx="6579870" cy="109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0" i="0" u="none" kern="1200" smtClean="0"/>
            <a:t>Rebecca and Joan will be in continual contact to adhere to these requirements.</a:t>
          </a:r>
          <a:endParaRPr lang="en-US" sz="2200" kern="1200" dirty="0"/>
        </a:p>
      </dsp:txBody>
      <dsp:txXfrm>
        <a:off x="1802130" y="3499160"/>
        <a:ext cx="6579870" cy="1093487"/>
      </dsp:txXfrm>
    </dsp:sp>
    <dsp:sp modelId="{06E791C1-0BFA-4D2C-920A-6A43356E9E8C}">
      <dsp:nvSpPr>
        <dsp:cNvPr id="0" name=""/>
        <dsp:cNvSpPr/>
      </dsp:nvSpPr>
      <dsp:spPr>
        <a:xfrm>
          <a:off x="1676400" y="4592648"/>
          <a:ext cx="6705600" cy="0"/>
        </a:xfrm>
        <a:prstGeom prst="line">
          <a:avLst/>
        </a:prstGeom>
        <a:solidFill>
          <a:schemeClr val="accent1">
            <a:hueOff val="0"/>
            <a:satOff val="0"/>
            <a:lumOff val="0"/>
            <a:alphaOff val="0"/>
          </a:schemeClr>
        </a:solidFill>
        <a:ln w="25400" cap="flat" cmpd="sng" algn="ctr">
          <a:solidFill>
            <a:srgbClr val="FCB50C"/>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F4F12-1F03-4792-BAEB-A5DCC5B20C2A}">
      <dsp:nvSpPr>
        <dsp:cNvPr id="0" name=""/>
        <dsp:cNvSpPr/>
      </dsp:nvSpPr>
      <dsp:spPr>
        <a:xfrm>
          <a:off x="0" y="78660"/>
          <a:ext cx="8229600" cy="2128680"/>
        </a:xfrm>
        <a:prstGeom prst="rightArrow">
          <a:avLst/>
        </a:prstGeom>
        <a:gradFill flip="none" rotWithShape="1">
          <a:gsLst>
            <a:gs pos="0">
              <a:schemeClr val="bg1"/>
            </a:gs>
            <a:gs pos="100000">
              <a:srgbClr val="FCB50C"/>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FD356-F6F3-4B38-B477-B7B1C54EABB9}">
      <dsp:nvSpPr>
        <dsp:cNvPr id="0" name=""/>
        <dsp:cNvSpPr/>
      </dsp:nvSpPr>
      <dsp:spPr>
        <a:xfrm>
          <a:off x="5869930" y="610830"/>
          <a:ext cx="1788169" cy="106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smtClean="0"/>
            <a:t>Contact ORSP</a:t>
          </a:r>
          <a:endParaRPr lang="en-US" sz="1700" kern="1200" dirty="0"/>
        </a:p>
      </dsp:txBody>
      <dsp:txXfrm>
        <a:off x="5869930" y="610830"/>
        <a:ext cx="1788169" cy="1064340"/>
      </dsp:txXfrm>
    </dsp:sp>
    <dsp:sp modelId="{B94AE05B-6E9C-4971-8916-A68640BD6B41}">
      <dsp:nvSpPr>
        <dsp:cNvPr id="0" name=""/>
        <dsp:cNvSpPr/>
      </dsp:nvSpPr>
      <dsp:spPr>
        <a:xfrm>
          <a:off x="2810174" y="610830"/>
          <a:ext cx="2702121" cy="106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smtClean="0"/>
            <a:t>For assistance with budget preparation </a:t>
          </a:r>
        </a:p>
      </dsp:txBody>
      <dsp:txXfrm>
        <a:off x="2810174" y="610830"/>
        <a:ext cx="2702121" cy="1064340"/>
      </dsp:txXfrm>
    </dsp:sp>
    <dsp:sp modelId="{B6C8CC8B-067F-4D6B-A00B-B6F9B3662E6D}">
      <dsp:nvSpPr>
        <dsp:cNvPr id="0" name=""/>
        <dsp:cNvSpPr/>
      </dsp:nvSpPr>
      <dsp:spPr>
        <a:xfrm>
          <a:off x="664370" y="610830"/>
          <a:ext cx="1788169" cy="106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smtClean="0"/>
            <a:t>For Questions about submitting a grant application </a:t>
          </a:r>
          <a:endParaRPr lang="en-US" sz="1700" kern="1200" dirty="0"/>
        </a:p>
      </dsp:txBody>
      <dsp:txXfrm>
        <a:off x="664370" y="610830"/>
        <a:ext cx="1788169" cy="10643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F4F12-1F03-4792-BAEB-A5DCC5B20C2A}">
      <dsp:nvSpPr>
        <dsp:cNvPr id="0" name=""/>
        <dsp:cNvSpPr/>
      </dsp:nvSpPr>
      <dsp:spPr>
        <a:xfrm>
          <a:off x="0" y="78660"/>
          <a:ext cx="8229600" cy="2128680"/>
        </a:xfrm>
        <a:prstGeom prst="rightArrow">
          <a:avLst/>
        </a:prstGeom>
        <a:gradFill flip="none" rotWithShape="1">
          <a:gsLst>
            <a:gs pos="0">
              <a:schemeClr val="bg1"/>
            </a:gs>
            <a:gs pos="100000">
              <a:srgbClr val="FCB50C"/>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FD356-F6F3-4B38-B477-B7B1C54EABB9}">
      <dsp:nvSpPr>
        <dsp:cNvPr id="0" name=""/>
        <dsp:cNvSpPr/>
      </dsp:nvSpPr>
      <dsp:spPr>
        <a:xfrm>
          <a:off x="5600700" y="610830"/>
          <a:ext cx="2057399" cy="106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smtClean="0"/>
            <a:t>Contact Joan and/or Rebecca</a:t>
          </a:r>
          <a:endParaRPr lang="en-US" sz="1700" kern="1200" dirty="0"/>
        </a:p>
      </dsp:txBody>
      <dsp:txXfrm>
        <a:off x="5600700" y="610830"/>
        <a:ext cx="2057399" cy="1064340"/>
      </dsp:txXfrm>
    </dsp:sp>
    <dsp:sp modelId="{B94AE05B-6E9C-4971-8916-A68640BD6B41}">
      <dsp:nvSpPr>
        <dsp:cNvPr id="0" name=""/>
        <dsp:cNvSpPr/>
      </dsp:nvSpPr>
      <dsp:spPr>
        <a:xfrm>
          <a:off x="3131820" y="610830"/>
          <a:ext cx="2057399" cy="106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smtClean="0"/>
            <a:t>For assistance with financial reporting and billing </a:t>
          </a:r>
          <a:endParaRPr lang="en-US" sz="1700" kern="1200" dirty="0"/>
        </a:p>
      </dsp:txBody>
      <dsp:txXfrm>
        <a:off x="3131820" y="610830"/>
        <a:ext cx="2057399" cy="1064340"/>
      </dsp:txXfrm>
    </dsp:sp>
    <dsp:sp modelId="{B6C8CC8B-067F-4D6B-A00B-B6F9B3662E6D}">
      <dsp:nvSpPr>
        <dsp:cNvPr id="0" name=""/>
        <dsp:cNvSpPr/>
      </dsp:nvSpPr>
      <dsp:spPr>
        <a:xfrm>
          <a:off x="662940" y="610830"/>
          <a:ext cx="2057399" cy="106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smtClean="0"/>
            <a:t>For assistance with grant expense status or modifications</a:t>
          </a:r>
          <a:endParaRPr lang="en-US" sz="1700" kern="1200" dirty="0"/>
        </a:p>
      </dsp:txBody>
      <dsp:txXfrm>
        <a:off x="662940" y="610830"/>
        <a:ext cx="2057399" cy="10643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88" tIns="46145" rIns="92288" bIns="4614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288" tIns="46145" rIns="92288" bIns="46145" rtlCol="0"/>
          <a:lstStyle>
            <a:lvl1pPr algn="r">
              <a:defRPr sz="1200"/>
            </a:lvl1pPr>
          </a:lstStyle>
          <a:p>
            <a:fld id="{66C2F872-5A15-4AA2-BEDD-284CE666745A}" type="datetimeFigureOut">
              <a:rPr lang="en-US" smtClean="0"/>
              <a:pPr/>
              <a:t>1/23/18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288" tIns="46145" rIns="92288"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288" tIns="46145" rIns="92288" bIns="46145" rtlCol="0" anchor="b"/>
          <a:lstStyle>
            <a:lvl1pPr algn="r">
              <a:defRPr sz="1200"/>
            </a:lvl1pPr>
          </a:lstStyle>
          <a:p>
            <a:fld id="{BEBD92B3-30A4-43DB-BCBA-ED27053DA04B}" type="slidenum">
              <a:rPr lang="en-US" smtClean="0"/>
              <a:pPr/>
              <a:t>‹#›</a:t>
            </a:fld>
            <a:endParaRPr lang="en-US"/>
          </a:p>
        </p:txBody>
      </p:sp>
    </p:spTree>
    <p:extLst>
      <p:ext uri="{BB962C8B-B14F-4D97-AF65-F5344CB8AC3E}">
        <p14:creationId xmlns:p14="http://schemas.microsoft.com/office/powerpoint/2010/main" val="416224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88" tIns="46145" rIns="92288" bIns="4614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288" tIns="46145" rIns="92288" bIns="46145" rtlCol="0"/>
          <a:lstStyle>
            <a:lvl1pPr algn="r">
              <a:defRPr sz="1200"/>
            </a:lvl1pPr>
          </a:lstStyle>
          <a:p>
            <a:fld id="{6DE2E045-9715-4D6E-9939-3017B68AA7BA}" type="datetimeFigureOut">
              <a:rPr lang="en-US" smtClean="0"/>
              <a:pPr/>
              <a:t>1/23/18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288" tIns="46145" rIns="92288" bIns="46145"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88" tIns="46145" rIns="92288" bIns="461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288" tIns="46145" rIns="92288" bIns="4614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88" tIns="46145" rIns="92288" bIns="46145" rtlCol="0" anchor="b"/>
          <a:lstStyle>
            <a:lvl1pPr algn="r">
              <a:defRPr sz="1200"/>
            </a:lvl1pPr>
          </a:lstStyle>
          <a:p>
            <a:fld id="{C4EF8192-48B2-463B-9080-E9B40782BC2B}" type="slidenum">
              <a:rPr lang="en-US" smtClean="0"/>
              <a:pPr/>
              <a:t>‹#›</a:t>
            </a:fld>
            <a:endParaRPr lang="en-US"/>
          </a:p>
        </p:txBody>
      </p:sp>
    </p:spTree>
    <p:extLst>
      <p:ext uri="{BB962C8B-B14F-4D97-AF65-F5344CB8AC3E}">
        <p14:creationId xmlns:p14="http://schemas.microsoft.com/office/powerpoint/2010/main" val="230624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17</a:t>
            </a:fld>
            <a:endParaRPr lang="en-US"/>
          </a:p>
        </p:txBody>
      </p:sp>
    </p:spTree>
    <p:extLst>
      <p:ext uri="{BB962C8B-B14F-4D97-AF65-F5344CB8AC3E}">
        <p14:creationId xmlns:p14="http://schemas.microsoft.com/office/powerpoint/2010/main" val="9839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18</a:t>
            </a:fld>
            <a:endParaRPr lang="en-US"/>
          </a:p>
        </p:txBody>
      </p:sp>
    </p:spTree>
    <p:extLst>
      <p:ext uri="{BB962C8B-B14F-4D97-AF65-F5344CB8AC3E}">
        <p14:creationId xmlns:p14="http://schemas.microsoft.com/office/powerpoint/2010/main" val="1473674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19</a:t>
            </a:fld>
            <a:endParaRPr lang="en-US"/>
          </a:p>
        </p:txBody>
      </p:sp>
    </p:spTree>
    <p:extLst>
      <p:ext uri="{BB962C8B-B14F-4D97-AF65-F5344CB8AC3E}">
        <p14:creationId xmlns:p14="http://schemas.microsoft.com/office/powerpoint/2010/main" val="125126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9</a:t>
            </a:fld>
            <a:endParaRPr lang="en-US"/>
          </a:p>
        </p:txBody>
      </p:sp>
    </p:spTree>
    <p:extLst>
      <p:ext uri="{BB962C8B-B14F-4D97-AF65-F5344CB8AC3E}">
        <p14:creationId xmlns:p14="http://schemas.microsoft.com/office/powerpoint/2010/main" val="2866673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10</a:t>
            </a:fld>
            <a:endParaRPr lang="en-US"/>
          </a:p>
        </p:txBody>
      </p:sp>
    </p:spTree>
    <p:extLst>
      <p:ext uri="{BB962C8B-B14F-4D97-AF65-F5344CB8AC3E}">
        <p14:creationId xmlns:p14="http://schemas.microsoft.com/office/powerpoint/2010/main" val="506266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8192-48B2-463B-9080-E9B40782BC2B}" type="slidenum">
              <a:rPr lang="en-US" smtClean="0"/>
              <a:pPr/>
              <a:t>14</a:t>
            </a:fld>
            <a:endParaRPr lang="en-US"/>
          </a:p>
        </p:txBody>
      </p:sp>
    </p:spTree>
    <p:extLst>
      <p:ext uri="{BB962C8B-B14F-4D97-AF65-F5344CB8AC3E}">
        <p14:creationId xmlns:p14="http://schemas.microsoft.com/office/powerpoint/2010/main" val="1808216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6AD4FD-917D-40BE-BEC1-1AFB6B0FF54D}" type="datetimeFigureOut">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8B53E-1AC1-4B3B-95CA-55AE541C548F}" type="slidenum">
              <a:rPr lang="en-US" smtClean="0"/>
              <a:pPr/>
              <a:t>‹#›</a:t>
            </a:fld>
            <a:endParaRPr lang="en-US"/>
          </a:p>
        </p:txBody>
      </p:sp>
    </p:spTree>
    <p:extLst>
      <p:ext uri="{BB962C8B-B14F-4D97-AF65-F5344CB8AC3E}">
        <p14:creationId xmlns:p14="http://schemas.microsoft.com/office/powerpoint/2010/main" val="3887100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AD4FD-917D-40BE-BEC1-1AFB6B0FF54D}" type="datetimeFigureOut">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8B53E-1AC1-4B3B-95CA-55AE541C548F}" type="slidenum">
              <a:rPr lang="en-US" smtClean="0"/>
              <a:pPr/>
              <a:t>‹#›</a:t>
            </a:fld>
            <a:endParaRPr lang="en-US"/>
          </a:p>
        </p:txBody>
      </p:sp>
    </p:spTree>
    <p:extLst>
      <p:ext uri="{BB962C8B-B14F-4D97-AF65-F5344CB8AC3E}">
        <p14:creationId xmlns:p14="http://schemas.microsoft.com/office/powerpoint/2010/main" val="2917449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AD4FD-917D-40BE-BEC1-1AFB6B0FF54D}" type="datetimeFigureOut">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8B53E-1AC1-4B3B-95CA-55AE541C548F}" type="slidenum">
              <a:rPr lang="en-US" smtClean="0"/>
              <a:pPr/>
              <a:t>‹#›</a:t>
            </a:fld>
            <a:endParaRPr lang="en-US"/>
          </a:p>
        </p:txBody>
      </p:sp>
    </p:spTree>
    <p:extLst>
      <p:ext uri="{BB962C8B-B14F-4D97-AF65-F5344CB8AC3E}">
        <p14:creationId xmlns:p14="http://schemas.microsoft.com/office/powerpoint/2010/main" val="3320628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AD4FD-917D-40BE-BEC1-1AFB6B0FF54D}" type="datetimeFigureOut">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8B53E-1AC1-4B3B-95CA-55AE541C548F}" type="slidenum">
              <a:rPr lang="en-US" smtClean="0"/>
              <a:pPr/>
              <a:t>‹#›</a:t>
            </a:fld>
            <a:endParaRPr lang="en-US"/>
          </a:p>
        </p:txBody>
      </p:sp>
    </p:spTree>
    <p:extLst>
      <p:ext uri="{BB962C8B-B14F-4D97-AF65-F5344CB8AC3E}">
        <p14:creationId xmlns:p14="http://schemas.microsoft.com/office/powerpoint/2010/main" val="1404781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AD4FD-917D-40BE-BEC1-1AFB6B0FF54D}" type="datetimeFigureOut">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8B53E-1AC1-4B3B-95CA-55AE541C548F}" type="slidenum">
              <a:rPr lang="en-US" smtClean="0"/>
              <a:pPr/>
              <a:t>‹#›</a:t>
            </a:fld>
            <a:endParaRPr lang="en-US"/>
          </a:p>
        </p:txBody>
      </p:sp>
    </p:spTree>
    <p:extLst>
      <p:ext uri="{BB962C8B-B14F-4D97-AF65-F5344CB8AC3E}">
        <p14:creationId xmlns:p14="http://schemas.microsoft.com/office/powerpoint/2010/main" val="3944537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6AD4FD-917D-40BE-BEC1-1AFB6B0FF54D}" type="datetimeFigureOut">
              <a:rPr lang="en-US" smtClean="0"/>
              <a:pPr/>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8B53E-1AC1-4B3B-95CA-55AE541C548F}" type="slidenum">
              <a:rPr lang="en-US" smtClean="0"/>
              <a:pPr/>
              <a:t>‹#›</a:t>
            </a:fld>
            <a:endParaRPr lang="en-US"/>
          </a:p>
        </p:txBody>
      </p:sp>
    </p:spTree>
    <p:extLst>
      <p:ext uri="{BB962C8B-B14F-4D97-AF65-F5344CB8AC3E}">
        <p14:creationId xmlns:p14="http://schemas.microsoft.com/office/powerpoint/2010/main" val="4260781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6AD4FD-917D-40BE-BEC1-1AFB6B0FF54D}" type="datetimeFigureOut">
              <a:rPr lang="en-US" smtClean="0"/>
              <a:pPr/>
              <a:t>1/23/18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8B53E-1AC1-4B3B-95CA-55AE541C548F}" type="slidenum">
              <a:rPr lang="en-US" smtClean="0"/>
              <a:pPr/>
              <a:t>‹#›</a:t>
            </a:fld>
            <a:endParaRPr lang="en-US"/>
          </a:p>
        </p:txBody>
      </p:sp>
    </p:spTree>
    <p:extLst>
      <p:ext uri="{BB962C8B-B14F-4D97-AF65-F5344CB8AC3E}">
        <p14:creationId xmlns:p14="http://schemas.microsoft.com/office/powerpoint/2010/main" val="1522137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6AD4FD-917D-40BE-BEC1-1AFB6B0FF54D}" type="datetimeFigureOut">
              <a:rPr lang="en-US" smtClean="0"/>
              <a:pPr/>
              <a:t>1/23/18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8B53E-1AC1-4B3B-95CA-55AE541C548F}" type="slidenum">
              <a:rPr lang="en-US" smtClean="0"/>
              <a:pPr/>
              <a:t>‹#›</a:t>
            </a:fld>
            <a:endParaRPr lang="en-US"/>
          </a:p>
        </p:txBody>
      </p:sp>
    </p:spTree>
    <p:extLst>
      <p:ext uri="{BB962C8B-B14F-4D97-AF65-F5344CB8AC3E}">
        <p14:creationId xmlns:p14="http://schemas.microsoft.com/office/powerpoint/2010/main" val="557547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AD4FD-917D-40BE-BEC1-1AFB6B0FF54D}" type="datetimeFigureOut">
              <a:rPr lang="en-US" smtClean="0"/>
              <a:pPr/>
              <a:t>1/23/18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8B53E-1AC1-4B3B-95CA-55AE541C548F}" type="slidenum">
              <a:rPr lang="en-US" smtClean="0"/>
              <a:pPr/>
              <a:t>‹#›</a:t>
            </a:fld>
            <a:endParaRPr lang="en-US"/>
          </a:p>
        </p:txBody>
      </p:sp>
    </p:spTree>
    <p:extLst>
      <p:ext uri="{BB962C8B-B14F-4D97-AF65-F5344CB8AC3E}">
        <p14:creationId xmlns:p14="http://schemas.microsoft.com/office/powerpoint/2010/main" val="85768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AD4FD-917D-40BE-BEC1-1AFB6B0FF54D}" type="datetimeFigureOut">
              <a:rPr lang="en-US" smtClean="0"/>
              <a:pPr/>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8B53E-1AC1-4B3B-95CA-55AE541C548F}" type="slidenum">
              <a:rPr lang="en-US" smtClean="0"/>
              <a:pPr/>
              <a:t>‹#›</a:t>
            </a:fld>
            <a:endParaRPr lang="en-US"/>
          </a:p>
        </p:txBody>
      </p:sp>
    </p:spTree>
    <p:extLst>
      <p:ext uri="{BB962C8B-B14F-4D97-AF65-F5344CB8AC3E}">
        <p14:creationId xmlns:p14="http://schemas.microsoft.com/office/powerpoint/2010/main" val="2792143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AD4FD-917D-40BE-BEC1-1AFB6B0FF54D}" type="datetimeFigureOut">
              <a:rPr lang="en-US" smtClean="0"/>
              <a:pPr/>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8B53E-1AC1-4B3B-95CA-55AE541C548F}" type="slidenum">
              <a:rPr lang="en-US" smtClean="0"/>
              <a:pPr/>
              <a:t>‹#›</a:t>
            </a:fld>
            <a:endParaRPr lang="en-US"/>
          </a:p>
        </p:txBody>
      </p:sp>
    </p:spTree>
    <p:extLst>
      <p:ext uri="{BB962C8B-B14F-4D97-AF65-F5344CB8AC3E}">
        <p14:creationId xmlns:p14="http://schemas.microsoft.com/office/powerpoint/2010/main" val="907494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AD4FD-917D-40BE-BEC1-1AFB6B0FF54D}" type="datetimeFigureOut">
              <a:rPr lang="en-US" smtClean="0"/>
              <a:pPr/>
              <a:t>1/23/18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8B53E-1AC1-4B3B-95CA-55AE541C548F}" type="slidenum">
              <a:rPr lang="en-US" smtClean="0"/>
              <a:pPr/>
              <a:t>‹#›</a:t>
            </a:fld>
            <a:endParaRPr lang="en-US"/>
          </a:p>
        </p:txBody>
      </p:sp>
      <p:pic>
        <p:nvPicPr>
          <p:cNvPr id="8" name="Picture 7" descr="off_Research_sponsoredPRG_HORZ.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43200" y="6400800"/>
            <a:ext cx="3657600" cy="292375"/>
          </a:xfrm>
          <a:prstGeom prst="rect">
            <a:avLst/>
          </a:prstGeom>
        </p:spPr>
      </p:pic>
    </p:spTree>
    <p:extLst>
      <p:ext uri="{BB962C8B-B14F-4D97-AF65-F5344CB8AC3E}">
        <p14:creationId xmlns:p14="http://schemas.microsoft.com/office/powerpoint/2010/main" val="100289173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1.wdp"/><Relationship Id="rId5" Type="http://schemas.openxmlformats.org/officeDocument/2006/relationships/image" Target="../media/image4.jpeg"/><Relationship Id="rId6" Type="http://schemas.openxmlformats.org/officeDocument/2006/relationships/hyperlink" Target="mailto:postaward@stockton.edu"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mailto:joan.joseph@stockton.edu"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3.xml.rels><?xml version="1.0" encoding="UTF-8" standalone="yes"?>
<Relationships xmlns="http://schemas.openxmlformats.org/package/2006/relationships"><Relationship Id="rId11" Type="http://schemas.openxmlformats.org/officeDocument/2006/relationships/diagramColors" Target="../diagrams/colors9.xml"/><Relationship Id="rId12"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9.xml"/><Relationship Id="rId9" Type="http://schemas.openxmlformats.org/officeDocument/2006/relationships/diagramLayout" Target="../diagrams/layout9.xml"/><Relationship Id="rId10"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mailto:Joan.Joseph@Stockton.edu" TargetMode="External"/><Relationship Id="rId5" Type="http://schemas.openxmlformats.org/officeDocument/2006/relationships/hyperlink" Target="mailto:GrantAccounting@Stockton.edu" TargetMode="External"/><Relationship Id="rId6" Type="http://schemas.openxmlformats.org/officeDocument/2006/relationships/hyperlink" Target="mailto:Ronnie.Carlini@Stockton.edu" TargetMode="External"/><Relationship Id="rId7" Type="http://schemas.openxmlformats.org/officeDocument/2006/relationships/hyperlink" Target="mailto:Pantelia.Bairaktaris@Stockton.edu" TargetMode="External"/><Relationship Id="rId8" Type="http://schemas.openxmlformats.org/officeDocument/2006/relationships/hyperlink" Target="mailto:Tina.Nesbitt@Stockton.edu" TargetMode="External"/><Relationship Id="rId9"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ORSP_HORZ_WH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418072"/>
            <a:ext cx="3657600" cy="292375"/>
          </a:xfrm>
          <a:prstGeom prst="rect">
            <a:avLst/>
          </a:prstGeom>
        </p:spPr>
      </p:pic>
      <p:pic>
        <p:nvPicPr>
          <p:cNvPr id="6" name="Picture 5" descr="Teamwor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1800"/>
            <a:ext cx="9144000" cy="5986272"/>
          </a:xfrm>
          <a:prstGeom prst="rect">
            <a:avLst/>
          </a:prstGeom>
        </p:spPr>
      </p:pic>
      <p:sp>
        <p:nvSpPr>
          <p:cNvPr id="3" name="TextBox 2"/>
          <p:cNvSpPr txBox="1"/>
          <p:nvPr/>
        </p:nvSpPr>
        <p:spPr>
          <a:xfrm>
            <a:off x="152400" y="76200"/>
            <a:ext cx="4293964" cy="1569660"/>
          </a:xfrm>
          <a:prstGeom prst="rect">
            <a:avLst/>
          </a:prstGeom>
          <a:noFill/>
        </p:spPr>
        <p:txBody>
          <a:bodyPr wrap="none" rtlCol="0">
            <a:spAutoFit/>
          </a:bodyPr>
          <a:lstStyle/>
          <a:p>
            <a:r>
              <a:rPr lang="en-US" sz="4800" dirty="0" smtClean="0">
                <a:solidFill>
                  <a:schemeClr val="bg1"/>
                </a:solidFill>
              </a:rPr>
              <a:t>BUDS Workshop</a:t>
            </a:r>
          </a:p>
          <a:p>
            <a:r>
              <a:rPr lang="en-US" sz="2400" dirty="0" smtClean="0">
                <a:solidFill>
                  <a:schemeClr val="bg1"/>
                </a:solidFill>
              </a:rPr>
              <a:t>January 16</a:t>
            </a:r>
            <a:r>
              <a:rPr lang="en-US" sz="2400" baseline="30000" dirty="0" smtClean="0">
                <a:solidFill>
                  <a:schemeClr val="bg1"/>
                </a:solidFill>
              </a:rPr>
              <a:t>th</a:t>
            </a:r>
            <a:r>
              <a:rPr lang="en-US" sz="2400" dirty="0" smtClean="0">
                <a:solidFill>
                  <a:schemeClr val="bg1"/>
                </a:solidFill>
              </a:rPr>
              <a:t> 2018</a:t>
            </a:r>
          </a:p>
          <a:p>
            <a:r>
              <a:rPr lang="en-US" sz="2400" dirty="0">
                <a:solidFill>
                  <a:schemeClr val="bg1"/>
                </a:solidFill>
              </a:rPr>
              <a:t>9</a:t>
            </a:r>
            <a:r>
              <a:rPr lang="en-US" sz="2400" dirty="0" smtClean="0">
                <a:solidFill>
                  <a:schemeClr val="bg1"/>
                </a:solidFill>
              </a:rPr>
              <a:t>:00am – 2:00pm</a:t>
            </a:r>
          </a:p>
        </p:txBody>
      </p:sp>
      <p:sp>
        <p:nvSpPr>
          <p:cNvPr id="2" name="TextBox 1"/>
          <p:cNvSpPr txBox="1"/>
          <p:nvPr/>
        </p:nvSpPr>
        <p:spPr>
          <a:xfrm>
            <a:off x="6477000" y="6418713"/>
            <a:ext cx="2514600" cy="292388"/>
          </a:xfrm>
          <a:prstGeom prst="rect">
            <a:avLst/>
          </a:prstGeom>
          <a:noFill/>
        </p:spPr>
        <p:txBody>
          <a:bodyPr wrap="square" rtlCol="0">
            <a:spAutoFit/>
          </a:bodyPr>
          <a:lstStyle/>
          <a:p>
            <a:r>
              <a:rPr lang="en-US" sz="1300" dirty="0" smtClean="0">
                <a:solidFill>
                  <a:schemeClr val="bg1"/>
                </a:solidFill>
                <a:latin typeface="Swis721 Lt BT Light" charset="0"/>
                <a:ea typeface="Swis721 Lt BT Light" charset="0"/>
                <a:cs typeface="Swis721 Lt BT Light" charset="0"/>
              </a:rPr>
              <a:t>ADMINISTRATION &amp; FINANCE</a:t>
            </a:r>
            <a:endParaRPr lang="en-US" sz="1300" dirty="0">
              <a:solidFill>
                <a:schemeClr val="bg1"/>
              </a:solidFill>
              <a:latin typeface="Swis721 Lt BT Light" charset="0"/>
              <a:ea typeface="Swis721 Lt BT Light" charset="0"/>
              <a:cs typeface="Swis721 Lt BT Light"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1203946"/>
            <a:chOff x="0" y="762000"/>
            <a:chExt cx="9144000" cy="1203946"/>
          </a:xfrm>
        </p:grpSpPr>
        <p:sp>
          <p:nvSpPr>
            <p:cNvPr id="9" name="Rectangle 8"/>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GrantsBlankHeader.jpg"/>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8" name="TextBox 7"/>
          <p:cNvSpPr txBox="1"/>
          <p:nvPr/>
        </p:nvSpPr>
        <p:spPr>
          <a:xfrm>
            <a:off x="2819400" y="-76200"/>
            <a:ext cx="3353803" cy="769441"/>
          </a:xfrm>
          <a:prstGeom prst="rect">
            <a:avLst/>
          </a:prstGeom>
          <a:noFill/>
        </p:spPr>
        <p:txBody>
          <a:bodyPr wrap="none" rtlCol="0">
            <a:spAutoFit/>
          </a:bodyPr>
          <a:lstStyle/>
          <a:p>
            <a:r>
              <a:rPr lang="en-US" sz="4400" dirty="0" smtClean="0">
                <a:solidFill>
                  <a:srgbClr val="000000"/>
                </a:solidFill>
                <a:latin typeface="Amerigo BT"/>
                <a:cs typeface="Amerigo BT"/>
              </a:rPr>
              <a:t>Definitions B</a:t>
            </a:r>
            <a:endParaRPr lang="en-US" sz="4400" dirty="0">
              <a:solidFill>
                <a:srgbClr val="000000"/>
              </a:solidFill>
              <a:latin typeface="Amerigo BT"/>
              <a:cs typeface="Amerigo BT"/>
            </a:endParaRPr>
          </a:p>
        </p:txBody>
      </p:sp>
      <p:sp>
        <p:nvSpPr>
          <p:cNvPr id="10" name="TextBox 9"/>
          <p:cNvSpPr txBox="1"/>
          <p:nvPr/>
        </p:nvSpPr>
        <p:spPr>
          <a:xfrm>
            <a:off x="1524000" y="1447800"/>
            <a:ext cx="6553200" cy="3693319"/>
          </a:xfrm>
          <a:prstGeom prst="rect">
            <a:avLst/>
          </a:prstGeom>
          <a:noFill/>
        </p:spPr>
        <p:txBody>
          <a:bodyPr wrap="square" rtlCol="0">
            <a:spAutoFit/>
          </a:bodyPr>
          <a:lstStyle/>
          <a:p>
            <a:r>
              <a:rPr lang="en-US" b="1" dirty="0"/>
              <a:t>Principal </a:t>
            </a:r>
            <a:r>
              <a:rPr lang="en-US" b="1" dirty="0" smtClean="0"/>
              <a:t>Investigator/Project </a:t>
            </a:r>
            <a:r>
              <a:rPr lang="en-US" b="1" dirty="0"/>
              <a:t>Director</a:t>
            </a:r>
            <a:r>
              <a:rPr lang="en-US" dirty="0"/>
              <a:t>—The person ultimately responsible for managing the timely implementation and completion of a specific project.  Principal investigators must ensure compliance with sponsor regulations for project costs incurred, patents, or licensing and reporting requirements, as appropriate.</a:t>
            </a:r>
          </a:p>
          <a:p>
            <a:endParaRPr lang="en-US" dirty="0"/>
          </a:p>
          <a:p>
            <a:r>
              <a:rPr lang="en-US" b="1" dirty="0" smtClean="0"/>
              <a:t>Subcontract/</a:t>
            </a:r>
            <a:r>
              <a:rPr lang="en-US" b="1" dirty="0" err="1" smtClean="0"/>
              <a:t>Subaward</a:t>
            </a:r>
            <a:r>
              <a:rPr lang="en-US" dirty="0" smtClean="0"/>
              <a:t> </a:t>
            </a:r>
            <a:r>
              <a:rPr lang="en-US" dirty="0"/>
              <a:t>- An agreement between a party of an original contract and a third party, to provide all or a specified part of the work or materials required in the original award. In most cases, subcontracts must be approved by the sponsoring agency. Subcontractors should be identified in the proposal, including the subcontractor’s budget, their indirect rates, scope of work, and approval from their administration to participate in the project.</a:t>
            </a:r>
          </a:p>
        </p:txBody>
      </p:sp>
      <p:sp>
        <p:nvSpPr>
          <p:cNvPr id="15" name="Oval 14"/>
          <p:cNvSpPr/>
          <p:nvPr/>
        </p:nvSpPr>
        <p:spPr>
          <a:xfrm>
            <a:off x="1143000" y="1600200"/>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6" name="Oval 15"/>
          <p:cNvSpPr/>
          <p:nvPr/>
        </p:nvSpPr>
        <p:spPr>
          <a:xfrm>
            <a:off x="1143000" y="3200400"/>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Tree>
    <p:extLst>
      <p:ext uri="{BB962C8B-B14F-4D97-AF65-F5344CB8AC3E}">
        <p14:creationId xmlns:p14="http://schemas.microsoft.com/office/powerpoint/2010/main" val="1499459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B50C"/>
        </a:solidFill>
        <a:effectLst/>
      </p:bgPr>
    </p:bg>
    <p:spTree>
      <p:nvGrpSpPr>
        <p:cNvPr id="1" name=""/>
        <p:cNvGrpSpPr/>
        <p:nvPr/>
      </p:nvGrpSpPr>
      <p:grpSpPr>
        <a:xfrm>
          <a:off x="0" y="0"/>
          <a:ext cx="0" cy="0"/>
          <a:chOff x="0" y="0"/>
          <a:chExt cx="0" cy="0"/>
        </a:xfrm>
      </p:grpSpPr>
      <p:sp>
        <p:nvSpPr>
          <p:cNvPr id="5" name="Rectangle 4"/>
          <p:cNvSpPr/>
          <p:nvPr/>
        </p:nvSpPr>
        <p:spPr>
          <a:xfrm>
            <a:off x="0" y="457200"/>
            <a:ext cx="9144000" cy="762000"/>
          </a:xfrm>
          <a:prstGeom prst="rect">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Fund Setup - 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525695"/>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62000" y="1383268"/>
            <a:ext cx="3681392" cy="369332"/>
          </a:xfrm>
          <a:prstGeom prst="rect">
            <a:avLst/>
          </a:prstGeom>
          <a:noFill/>
        </p:spPr>
        <p:txBody>
          <a:bodyPr wrap="none" rtlCol="0">
            <a:spAutoFit/>
          </a:bodyPr>
          <a:lstStyle/>
          <a:p>
            <a:r>
              <a:rPr lang="en-US" dirty="0" smtClean="0"/>
              <a:t>Joan does the following for all funds: </a:t>
            </a:r>
            <a:endParaRPr lang="en-US" dirty="0"/>
          </a:p>
        </p:txBody>
      </p:sp>
    </p:spTree>
    <p:extLst>
      <p:ext uri="{BB962C8B-B14F-4D97-AF65-F5344CB8AC3E}">
        <p14:creationId xmlns:p14="http://schemas.microsoft.com/office/powerpoint/2010/main" val="2553092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B50C"/>
        </a:solidFill>
        <a:effectLst/>
      </p:bgPr>
    </p:bg>
    <p:spTree>
      <p:nvGrpSpPr>
        <p:cNvPr id="1" name=""/>
        <p:cNvGrpSpPr/>
        <p:nvPr/>
      </p:nvGrpSpPr>
      <p:grpSpPr>
        <a:xfrm>
          <a:off x="0" y="0"/>
          <a:ext cx="0" cy="0"/>
          <a:chOff x="0" y="0"/>
          <a:chExt cx="0" cy="0"/>
        </a:xfrm>
      </p:grpSpPr>
      <p:sp>
        <p:nvSpPr>
          <p:cNvPr id="6" name="Rectangle 5"/>
          <p:cNvSpPr/>
          <p:nvPr/>
        </p:nvSpPr>
        <p:spPr>
          <a:xfrm>
            <a:off x="0" y="457200"/>
            <a:ext cx="9144000" cy="762000"/>
          </a:xfrm>
          <a:prstGeom prst="rect">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Fund Setup - 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6746510"/>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 y="1383268"/>
            <a:ext cx="4031296" cy="369332"/>
          </a:xfrm>
          <a:prstGeom prst="rect">
            <a:avLst/>
          </a:prstGeom>
          <a:noFill/>
        </p:spPr>
        <p:txBody>
          <a:bodyPr wrap="none" rtlCol="0">
            <a:spAutoFit/>
          </a:bodyPr>
          <a:lstStyle/>
          <a:p>
            <a:r>
              <a:rPr lang="en-US" dirty="0" smtClean="0"/>
              <a:t>Rebecca does the following for all funds: </a:t>
            </a:r>
            <a:endParaRPr lang="en-US" dirty="0"/>
          </a:p>
        </p:txBody>
      </p:sp>
    </p:spTree>
    <p:extLst>
      <p:ext uri="{BB962C8B-B14F-4D97-AF65-F5344CB8AC3E}">
        <p14:creationId xmlns:p14="http://schemas.microsoft.com/office/powerpoint/2010/main" val="2330554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400" y="0"/>
            <a:ext cx="9144000" cy="1203946"/>
            <a:chOff x="0" y="762000"/>
            <a:chExt cx="9144000" cy="1203946"/>
          </a:xfrm>
        </p:grpSpPr>
        <p:sp>
          <p:nvSpPr>
            <p:cNvPr id="6" name="Rectangle 5"/>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descr="GrantsBlankHeader.jpg"/>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2" name="Title 1"/>
          <p:cNvSpPr>
            <a:spLocks noGrp="1"/>
          </p:cNvSpPr>
          <p:nvPr>
            <p:ph type="title"/>
          </p:nvPr>
        </p:nvSpPr>
        <p:spPr>
          <a:xfrm>
            <a:off x="457200" y="-284945"/>
            <a:ext cx="8229600" cy="1143000"/>
          </a:xfrm>
        </p:spPr>
        <p:txBody>
          <a:bodyPr/>
          <a:lstStyle/>
          <a:p>
            <a:r>
              <a:rPr lang="en-US" dirty="0" smtClean="0"/>
              <a:t>Throughout the </a:t>
            </a:r>
            <a:r>
              <a:rPr lang="en-US" dirty="0"/>
              <a:t>G</a:t>
            </a:r>
            <a:r>
              <a:rPr lang="en-US" dirty="0" smtClean="0"/>
              <a:t>rant Life Cycle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23196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4683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6466535" y="4724400"/>
            <a:ext cx="2677465" cy="2072657"/>
          </a:xfrm>
          <a:prstGeom prst="rect">
            <a:avLst/>
          </a:prstGeom>
        </p:spPr>
      </p:pic>
      <p:grpSp>
        <p:nvGrpSpPr>
          <p:cNvPr id="7" name="Group 6"/>
          <p:cNvGrpSpPr/>
          <p:nvPr/>
        </p:nvGrpSpPr>
        <p:grpSpPr>
          <a:xfrm>
            <a:off x="0" y="12700"/>
            <a:ext cx="9144000" cy="1203946"/>
            <a:chOff x="0" y="762000"/>
            <a:chExt cx="9144000" cy="1203946"/>
          </a:xfrm>
        </p:grpSpPr>
        <p:sp>
          <p:nvSpPr>
            <p:cNvPr id="9" name="Rectangle 8"/>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GrantsBlankHeader.jpg"/>
            <p:cNvPicPr>
              <a:picLocks noChangeAspect="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8" name="TextBox 7"/>
          <p:cNvSpPr txBox="1"/>
          <p:nvPr/>
        </p:nvSpPr>
        <p:spPr>
          <a:xfrm>
            <a:off x="1295400" y="-76200"/>
            <a:ext cx="6951893" cy="769441"/>
          </a:xfrm>
          <a:prstGeom prst="rect">
            <a:avLst/>
          </a:prstGeom>
          <a:noFill/>
        </p:spPr>
        <p:txBody>
          <a:bodyPr wrap="none" rtlCol="0">
            <a:spAutoFit/>
          </a:bodyPr>
          <a:lstStyle/>
          <a:p>
            <a:r>
              <a:rPr lang="en-US" sz="4400" dirty="0" smtClean="0">
                <a:solidFill>
                  <a:srgbClr val="000000"/>
                </a:solidFill>
                <a:latin typeface="Amerigo BT"/>
                <a:cs typeface="Amerigo BT"/>
              </a:rPr>
              <a:t>Service Provider Agreements</a:t>
            </a:r>
            <a:endParaRPr lang="en-US" sz="4400" dirty="0">
              <a:solidFill>
                <a:srgbClr val="000000"/>
              </a:solidFill>
              <a:latin typeface="Amerigo BT"/>
              <a:cs typeface="Amerigo BT"/>
            </a:endParaRPr>
          </a:p>
        </p:txBody>
      </p:sp>
      <p:sp>
        <p:nvSpPr>
          <p:cNvPr id="10" name="TextBox 9"/>
          <p:cNvSpPr txBox="1"/>
          <p:nvPr/>
        </p:nvSpPr>
        <p:spPr>
          <a:xfrm>
            <a:off x="1447800" y="1616839"/>
            <a:ext cx="6553200" cy="4093428"/>
          </a:xfrm>
          <a:prstGeom prst="rect">
            <a:avLst/>
          </a:prstGeom>
          <a:noFill/>
        </p:spPr>
        <p:txBody>
          <a:bodyPr wrap="square" rtlCol="0">
            <a:spAutoFit/>
          </a:bodyPr>
          <a:lstStyle/>
          <a:p>
            <a:r>
              <a:rPr lang="en-US" sz="2000" dirty="0" smtClean="0"/>
              <a:t>All </a:t>
            </a:r>
            <a:r>
              <a:rPr lang="en-US" sz="2000" dirty="0"/>
              <a:t>Service Provider Agreements and any contract received from vendors, should be e-mailed to </a:t>
            </a:r>
            <a:r>
              <a:rPr lang="en-US" sz="2000" dirty="0">
                <a:hlinkClick r:id="rId6"/>
              </a:rPr>
              <a:t>postaward@stockton.edu</a:t>
            </a:r>
            <a:r>
              <a:rPr lang="en-US" sz="2000" dirty="0"/>
              <a:t> before the Legal </a:t>
            </a:r>
            <a:r>
              <a:rPr lang="en-US" sz="2000" dirty="0" smtClean="0"/>
              <a:t>review</a:t>
            </a:r>
          </a:p>
          <a:p>
            <a:endParaRPr lang="en-US" sz="2000" dirty="0"/>
          </a:p>
          <a:p>
            <a:r>
              <a:rPr lang="en-US" sz="2000" dirty="0"/>
              <a:t>ORSP will review, assign a G# and forward to </a:t>
            </a:r>
            <a:r>
              <a:rPr lang="en-US" sz="2000" dirty="0" smtClean="0"/>
              <a:t>Legal</a:t>
            </a:r>
          </a:p>
          <a:p>
            <a:endParaRPr lang="en-US" sz="2000" dirty="0"/>
          </a:p>
          <a:p>
            <a:r>
              <a:rPr lang="en-US" sz="2000" dirty="0"/>
              <a:t>Before sending the agreement to ORSP, make sure the vendor has a Z# and include the fund # from where the payment will be made</a:t>
            </a:r>
            <a:r>
              <a:rPr lang="en-US" sz="2000" dirty="0" smtClean="0"/>
              <a:t>.</a:t>
            </a:r>
          </a:p>
          <a:p>
            <a:endParaRPr lang="en-US" sz="2000" dirty="0" smtClean="0"/>
          </a:p>
          <a:p>
            <a:r>
              <a:rPr lang="en-US" sz="2000" dirty="0"/>
              <a:t>All Service Provider Agreements should be approved before the vendor begins work</a:t>
            </a:r>
          </a:p>
          <a:p>
            <a:endParaRPr lang="en-US" sz="2000" dirty="0"/>
          </a:p>
        </p:txBody>
      </p:sp>
      <p:sp>
        <p:nvSpPr>
          <p:cNvPr id="15" name="Oval 14"/>
          <p:cNvSpPr/>
          <p:nvPr/>
        </p:nvSpPr>
        <p:spPr>
          <a:xfrm>
            <a:off x="1065415" y="1685464"/>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6" name="Oval 15"/>
          <p:cNvSpPr/>
          <p:nvPr/>
        </p:nvSpPr>
        <p:spPr>
          <a:xfrm>
            <a:off x="1065415" y="2904902"/>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7" name="Oval 16"/>
          <p:cNvSpPr/>
          <p:nvPr/>
        </p:nvSpPr>
        <p:spPr>
          <a:xfrm>
            <a:off x="1065415" y="3549253"/>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1" name="Oval 10"/>
          <p:cNvSpPr/>
          <p:nvPr/>
        </p:nvSpPr>
        <p:spPr>
          <a:xfrm>
            <a:off x="1065415" y="4724400"/>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Tree>
    <p:extLst>
      <p:ext uri="{BB962C8B-B14F-4D97-AF65-F5344CB8AC3E}">
        <p14:creationId xmlns:p14="http://schemas.microsoft.com/office/powerpoint/2010/main" val="3376857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203946"/>
            <a:chOff x="0" y="762000"/>
            <a:chExt cx="9144000" cy="1203946"/>
          </a:xfrm>
        </p:grpSpPr>
        <p:sp>
          <p:nvSpPr>
            <p:cNvPr id="5" name="Rectangle 4"/>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descr="GrantsBlankHeader.jpg"/>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2" name="Title 1"/>
          <p:cNvSpPr>
            <a:spLocks noGrp="1"/>
          </p:cNvSpPr>
          <p:nvPr>
            <p:ph type="title"/>
          </p:nvPr>
        </p:nvSpPr>
        <p:spPr>
          <a:xfrm>
            <a:off x="453452" y="-272738"/>
            <a:ext cx="8229600" cy="1143000"/>
          </a:xfrm>
        </p:spPr>
        <p:txBody>
          <a:bodyPr/>
          <a:lstStyle/>
          <a:p>
            <a:r>
              <a:rPr lang="en-US" dirty="0" smtClean="0"/>
              <a:t>Joan’s Portfolio</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97921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8575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1203946"/>
            <a:chOff x="0" y="762000"/>
            <a:chExt cx="9144000" cy="1203946"/>
          </a:xfrm>
        </p:grpSpPr>
        <p:sp>
          <p:nvSpPr>
            <p:cNvPr id="6" name="Rectangle 5"/>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descr="GrantsBlankHeader.jpg"/>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2" name="Title 1"/>
          <p:cNvSpPr>
            <a:spLocks noGrp="1"/>
          </p:cNvSpPr>
          <p:nvPr>
            <p:ph type="title"/>
          </p:nvPr>
        </p:nvSpPr>
        <p:spPr>
          <a:xfrm>
            <a:off x="457200" y="-254000"/>
            <a:ext cx="8229600" cy="1143000"/>
          </a:xfrm>
        </p:spPr>
        <p:txBody>
          <a:bodyPr/>
          <a:lstStyle/>
          <a:p>
            <a:r>
              <a:rPr lang="en-US" dirty="0" smtClean="0"/>
              <a:t>Rebecca’s Portfolio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27285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58038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410200"/>
            <a:ext cx="9144000" cy="762000"/>
          </a:xfrm>
          <a:prstGeom prst="rect">
            <a:avLst/>
          </a:prstGeom>
          <a:gradFill>
            <a:gsLst>
              <a:gs pos="0">
                <a:schemeClr val="bg1"/>
              </a:gs>
              <a:gs pos="100000">
                <a:srgbClr val="00B0F0"/>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0" y="0"/>
            <a:ext cx="9144000" cy="1203946"/>
            <a:chOff x="0" y="762000"/>
            <a:chExt cx="9144000" cy="1203946"/>
          </a:xfrm>
        </p:grpSpPr>
        <p:sp>
          <p:nvSpPr>
            <p:cNvPr id="8" name="Rectangle 7"/>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descr="GrantsBlankHeader.jpg"/>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5" name="TextBox 4"/>
          <p:cNvSpPr txBox="1"/>
          <p:nvPr/>
        </p:nvSpPr>
        <p:spPr>
          <a:xfrm>
            <a:off x="381000" y="1387363"/>
            <a:ext cx="8534400" cy="1754327"/>
          </a:xfrm>
          <a:prstGeom prst="rect">
            <a:avLst/>
          </a:prstGeom>
          <a:noFill/>
        </p:spPr>
        <p:txBody>
          <a:bodyPr wrap="square" rtlCol="0">
            <a:spAutoFit/>
          </a:bodyPr>
          <a:lstStyle/>
          <a:p>
            <a:r>
              <a:rPr lang="en-US" sz="2400" dirty="0" smtClean="0"/>
              <a:t>Supplements or Stipends:</a:t>
            </a:r>
          </a:p>
          <a:p>
            <a:pPr marL="342900" indent="-342900">
              <a:buFont typeface="Arial"/>
              <a:buChar char="•"/>
            </a:pPr>
            <a:r>
              <a:rPr lang="en-US" sz="2000" dirty="0"/>
              <a:t>Must be paid over the period of the performance of work - not in lump sums.</a:t>
            </a:r>
          </a:p>
          <a:p>
            <a:pPr marL="342900" indent="-342900">
              <a:buFont typeface="Arial"/>
              <a:buChar char="•"/>
            </a:pPr>
            <a:r>
              <a:rPr lang="en-US" sz="2000" dirty="0" smtClean="0"/>
              <a:t>Faculty </a:t>
            </a:r>
            <a:r>
              <a:rPr lang="en-US" sz="2000" dirty="0"/>
              <a:t>and Staff </a:t>
            </a:r>
            <a:r>
              <a:rPr lang="en-US" sz="2000" dirty="0" err="1"/>
              <a:t>supplementals</a:t>
            </a:r>
            <a:r>
              <a:rPr lang="en-US" sz="2000" dirty="0"/>
              <a:t> may be submitted on the same Supplemental Payroll Spreadsheet</a:t>
            </a:r>
          </a:p>
          <a:p>
            <a:endParaRPr lang="en-US" sz="2400" dirty="0"/>
          </a:p>
        </p:txBody>
      </p:sp>
      <p:sp>
        <p:nvSpPr>
          <p:cNvPr id="14" name="Title 1"/>
          <p:cNvSpPr>
            <a:spLocks noGrp="1"/>
          </p:cNvSpPr>
          <p:nvPr>
            <p:ph type="title"/>
          </p:nvPr>
        </p:nvSpPr>
        <p:spPr>
          <a:xfrm>
            <a:off x="0" y="76200"/>
            <a:ext cx="9144000" cy="533400"/>
          </a:xfrm>
        </p:spPr>
        <p:txBody>
          <a:bodyPr>
            <a:normAutofit/>
          </a:bodyPr>
          <a:lstStyle/>
          <a:p>
            <a:pPr algn="ctr"/>
            <a:r>
              <a:rPr lang="en-US" sz="2800" dirty="0" smtClean="0">
                <a:solidFill>
                  <a:srgbClr val="000000"/>
                </a:solidFill>
                <a:latin typeface="Amerigo BT"/>
                <a:cs typeface="Amerigo BT"/>
              </a:rPr>
              <a:t>Faculty &amp; Staff Supplemental Payments or Stipends</a:t>
            </a:r>
            <a:endParaRPr lang="en-US" sz="2800" dirty="0">
              <a:solidFill>
                <a:srgbClr val="000000"/>
              </a:solidFill>
              <a:effectLst/>
              <a:latin typeface="Amerigo BT"/>
              <a:cs typeface="Amerigo BT"/>
            </a:endParaRPr>
          </a:p>
        </p:txBody>
      </p:sp>
      <p:pic>
        <p:nvPicPr>
          <p:cNvPr id="4" name="Picture 3"/>
          <p:cNvPicPr>
            <a:picLocks noChangeAspect="1"/>
          </p:cNvPicPr>
          <p:nvPr/>
        </p:nvPicPr>
        <p:blipFill>
          <a:blip r:embed="rId4"/>
          <a:stretch>
            <a:fillRect/>
          </a:stretch>
        </p:blipFill>
        <p:spPr>
          <a:xfrm>
            <a:off x="0" y="2819400"/>
            <a:ext cx="9144000" cy="2452717"/>
          </a:xfrm>
          <a:prstGeom prst="rect">
            <a:avLst/>
          </a:prstGeom>
        </p:spPr>
      </p:pic>
      <p:sp>
        <p:nvSpPr>
          <p:cNvPr id="6" name="TextBox 5"/>
          <p:cNvSpPr txBox="1"/>
          <p:nvPr/>
        </p:nvSpPr>
        <p:spPr>
          <a:xfrm>
            <a:off x="1600200" y="5410200"/>
            <a:ext cx="6324600" cy="954107"/>
          </a:xfrm>
          <a:prstGeom prst="rect">
            <a:avLst/>
          </a:prstGeom>
          <a:noFill/>
        </p:spPr>
        <p:txBody>
          <a:bodyPr wrap="square" rtlCol="0">
            <a:spAutoFit/>
          </a:bodyPr>
          <a:lstStyle/>
          <a:p>
            <a:r>
              <a:rPr lang="en-US" sz="1400" dirty="0">
                <a:solidFill>
                  <a:srgbClr val="FF0000"/>
                </a:solidFill>
              </a:rPr>
              <a:t>#1 &amp; </a:t>
            </a:r>
            <a:r>
              <a:rPr lang="en-US" sz="1400" dirty="0" smtClean="0">
                <a:solidFill>
                  <a:srgbClr val="FF0000"/>
                </a:solidFill>
              </a:rPr>
              <a:t>2 </a:t>
            </a:r>
            <a:r>
              <a:rPr lang="en-US" sz="1400" dirty="0" smtClean="0"/>
              <a:t>- Faculty/</a:t>
            </a:r>
            <a:r>
              <a:rPr lang="en-US" sz="1400" dirty="0"/>
              <a:t>Staff </a:t>
            </a:r>
            <a:r>
              <a:rPr lang="en-US" sz="1400" dirty="0" err="1"/>
              <a:t>Supp</a:t>
            </a:r>
            <a:r>
              <a:rPr lang="en-US" sz="1400" dirty="0"/>
              <a:t> must match appropriate position # and Account Code</a:t>
            </a:r>
          </a:p>
          <a:p>
            <a:r>
              <a:rPr lang="en-US" sz="1400" dirty="0">
                <a:solidFill>
                  <a:srgbClr val="FF0000"/>
                </a:solidFill>
              </a:rPr>
              <a:t>#3 &amp; 4 </a:t>
            </a:r>
            <a:r>
              <a:rPr lang="en-US" sz="1400" dirty="0"/>
              <a:t>- Stipend amounts can be for 1 pay period or multiple </a:t>
            </a:r>
            <a:r>
              <a:rPr lang="en-US" sz="1400" dirty="0" smtClean="0"/>
              <a:t>pay periods</a:t>
            </a:r>
            <a:endParaRPr lang="en-US" sz="1400" dirty="0"/>
          </a:p>
          <a:p>
            <a:r>
              <a:rPr lang="en-US" sz="1400" dirty="0">
                <a:solidFill>
                  <a:srgbClr val="FF0000"/>
                </a:solidFill>
              </a:rPr>
              <a:t>#5 </a:t>
            </a:r>
            <a:r>
              <a:rPr lang="en-US" sz="1400" dirty="0" smtClean="0"/>
              <a:t>- Multiple </a:t>
            </a:r>
            <a:r>
              <a:rPr lang="en-US" sz="1400" dirty="0"/>
              <a:t>Grants’ supplemental payments can be listed on same spreadsheet.</a:t>
            </a:r>
          </a:p>
          <a:p>
            <a:endParaRPr lang="en-US" sz="1400" dirty="0"/>
          </a:p>
        </p:txBody>
      </p:sp>
    </p:spTree>
    <p:extLst>
      <p:ext uri="{BB962C8B-B14F-4D97-AF65-F5344CB8AC3E}">
        <p14:creationId xmlns:p14="http://schemas.microsoft.com/office/powerpoint/2010/main" val="491804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663454"/>
            <a:ext cx="9144000" cy="1508746"/>
          </a:xfrm>
          <a:prstGeom prst="rect">
            <a:avLst/>
          </a:prstGeom>
          <a:gradFill flip="none" rotWithShape="1">
            <a:gsLst>
              <a:gs pos="0">
                <a:schemeClr val="bg1"/>
              </a:gs>
              <a:gs pos="100000">
                <a:srgbClr val="00B0F0"/>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0" y="0"/>
            <a:ext cx="9144000" cy="1203946"/>
            <a:chOff x="0" y="762000"/>
            <a:chExt cx="9144000" cy="1203946"/>
          </a:xfrm>
        </p:grpSpPr>
        <p:sp>
          <p:nvSpPr>
            <p:cNvPr id="8" name="Rectangle 7"/>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descr="GrantsBlankHeader.jpg"/>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5" name="TextBox 4"/>
          <p:cNvSpPr txBox="1"/>
          <p:nvPr/>
        </p:nvSpPr>
        <p:spPr>
          <a:xfrm>
            <a:off x="533400" y="1410206"/>
            <a:ext cx="8077200" cy="3046988"/>
          </a:xfrm>
          <a:prstGeom prst="rect">
            <a:avLst/>
          </a:prstGeom>
          <a:noFill/>
        </p:spPr>
        <p:txBody>
          <a:bodyPr wrap="square" rtlCol="0">
            <a:spAutoFit/>
          </a:bodyPr>
          <a:lstStyle/>
          <a:p>
            <a:r>
              <a:rPr lang="en-US" sz="2400" dirty="0" smtClean="0"/>
              <a:t>- Payroll </a:t>
            </a:r>
            <a:r>
              <a:rPr lang="en-US" sz="2400" dirty="0"/>
              <a:t>Spreadsheets must be submitted to the ORSP </a:t>
            </a:r>
            <a:r>
              <a:rPr lang="en-US" sz="2400" dirty="0" smtClean="0"/>
              <a:t>via </a:t>
            </a:r>
            <a:r>
              <a:rPr lang="en-US" sz="2400" dirty="0" smtClean="0">
                <a:hlinkClick r:id="rId4"/>
              </a:rPr>
              <a:t>joan.joseph@stockton.edu</a:t>
            </a:r>
            <a:r>
              <a:rPr lang="en-US" sz="2400" dirty="0"/>
              <a:t> </a:t>
            </a:r>
          </a:p>
          <a:p>
            <a:endParaRPr lang="en-US" sz="2400" dirty="0" smtClean="0"/>
          </a:p>
          <a:p>
            <a:r>
              <a:rPr lang="en-US" sz="2400" dirty="0" smtClean="0"/>
              <a:t>- Additional </a:t>
            </a:r>
            <a:r>
              <a:rPr lang="en-US" sz="2400" dirty="0"/>
              <a:t>information will be added if necessary and the final sheet will be sent to Payroll, Provost Office and the BUD.</a:t>
            </a:r>
          </a:p>
          <a:p>
            <a:endParaRPr lang="en-US" sz="2400" dirty="0" smtClean="0"/>
          </a:p>
          <a:p>
            <a:r>
              <a:rPr lang="en-US" sz="2400" dirty="0" smtClean="0"/>
              <a:t>- BUDs </a:t>
            </a:r>
            <a:r>
              <a:rPr lang="en-US" sz="2400" dirty="0"/>
              <a:t>must check to see if the stipends post to the proper funds for the proper amounts.</a:t>
            </a:r>
          </a:p>
        </p:txBody>
      </p:sp>
      <p:sp>
        <p:nvSpPr>
          <p:cNvPr id="14" name="Title 1"/>
          <p:cNvSpPr>
            <a:spLocks noGrp="1"/>
          </p:cNvSpPr>
          <p:nvPr>
            <p:ph type="title"/>
          </p:nvPr>
        </p:nvSpPr>
        <p:spPr>
          <a:xfrm>
            <a:off x="0" y="-223004"/>
            <a:ext cx="9144000" cy="1143000"/>
          </a:xfrm>
        </p:spPr>
        <p:txBody>
          <a:bodyPr>
            <a:normAutofit/>
          </a:bodyPr>
          <a:lstStyle/>
          <a:p>
            <a:r>
              <a:rPr lang="en-US" sz="2400" dirty="0">
                <a:solidFill>
                  <a:srgbClr val="000000"/>
                </a:solidFill>
                <a:latin typeface="Amerigo BT"/>
                <a:cs typeface="Amerigo BT"/>
              </a:rPr>
              <a:t>Faculty &amp; Staff Supplemental </a:t>
            </a:r>
            <a:r>
              <a:rPr lang="en-US" sz="2400" dirty="0" smtClean="0">
                <a:solidFill>
                  <a:srgbClr val="000000"/>
                </a:solidFill>
                <a:latin typeface="Amerigo BT"/>
                <a:cs typeface="Amerigo BT"/>
              </a:rPr>
              <a:t>Payments or </a:t>
            </a:r>
            <a:r>
              <a:rPr lang="en-US" sz="2400" dirty="0">
                <a:solidFill>
                  <a:srgbClr val="000000"/>
                </a:solidFill>
                <a:latin typeface="Amerigo BT"/>
                <a:cs typeface="Amerigo BT"/>
              </a:rPr>
              <a:t>Stipends, </a:t>
            </a:r>
            <a:r>
              <a:rPr lang="en-US" sz="2400" dirty="0" smtClean="0">
                <a:solidFill>
                  <a:srgbClr val="000000"/>
                </a:solidFill>
                <a:latin typeface="Amerigo BT"/>
                <a:cs typeface="Amerigo BT"/>
              </a:rPr>
              <a:t>cont’d</a:t>
            </a:r>
            <a:endParaRPr lang="en-US" sz="2400" dirty="0">
              <a:solidFill>
                <a:srgbClr val="000000"/>
              </a:solidFill>
              <a:effectLst/>
              <a:latin typeface="Amerigo BT"/>
              <a:cs typeface="Amerigo BT"/>
            </a:endParaRPr>
          </a:p>
        </p:txBody>
      </p:sp>
      <p:sp>
        <p:nvSpPr>
          <p:cNvPr id="3" name="TextBox 2"/>
          <p:cNvSpPr txBox="1"/>
          <p:nvPr/>
        </p:nvSpPr>
        <p:spPr>
          <a:xfrm>
            <a:off x="381000" y="4724400"/>
            <a:ext cx="8458200" cy="1477328"/>
          </a:xfrm>
          <a:prstGeom prst="rect">
            <a:avLst/>
          </a:prstGeom>
          <a:noFill/>
        </p:spPr>
        <p:txBody>
          <a:bodyPr wrap="square" rtlCol="0">
            <a:spAutoFit/>
          </a:bodyPr>
          <a:lstStyle/>
          <a:p>
            <a:r>
              <a:rPr lang="en-US" b="1" dirty="0"/>
              <a:t>TES and Student Payroll Spreadsheets</a:t>
            </a:r>
          </a:p>
          <a:p>
            <a:r>
              <a:rPr lang="en-US" i="1" dirty="0"/>
              <a:t>Web Time Entry should be used for all Students and TES payments with a few exceptions.</a:t>
            </a:r>
          </a:p>
          <a:p>
            <a:r>
              <a:rPr lang="en-US" dirty="0" smtClean="0"/>
              <a:t>TES </a:t>
            </a:r>
            <a:r>
              <a:rPr lang="en-US" dirty="0"/>
              <a:t>and Students can be submitted on the same spreadsheet – BUT they cannot be submitted on a Faculty and Staff spreadsheet. </a:t>
            </a:r>
          </a:p>
          <a:p>
            <a:endParaRPr lang="en-US" dirty="0"/>
          </a:p>
        </p:txBody>
      </p:sp>
    </p:spTree>
    <p:extLst>
      <p:ext uri="{BB962C8B-B14F-4D97-AF65-F5344CB8AC3E}">
        <p14:creationId xmlns:p14="http://schemas.microsoft.com/office/powerpoint/2010/main" val="9798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1203946"/>
            <a:chOff x="0" y="762000"/>
            <a:chExt cx="9144000" cy="1203946"/>
          </a:xfrm>
        </p:grpSpPr>
        <p:sp>
          <p:nvSpPr>
            <p:cNvPr id="8" name="Rectangle 7"/>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descr="GrantsBlankHeader.jpg"/>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14400" y="1295400"/>
            <a:ext cx="7467600" cy="5063837"/>
          </a:xfrm>
        </p:spPr>
      </p:pic>
      <p:sp>
        <p:nvSpPr>
          <p:cNvPr id="6" name="Title 5"/>
          <p:cNvSpPr>
            <a:spLocks noGrp="1"/>
          </p:cNvSpPr>
          <p:nvPr>
            <p:ph type="title"/>
          </p:nvPr>
        </p:nvSpPr>
        <p:spPr>
          <a:xfrm>
            <a:off x="533400" y="-266700"/>
            <a:ext cx="8229600" cy="1143000"/>
          </a:xfrm>
        </p:spPr>
        <p:txBody>
          <a:bodyPr/>
          <a:lstStyle/>
          <a:p>
            <a:r>
              <a:rPr lang="en-US" dirty="0" smtClean="0"/>
              <a:t>Cost Transfer Request Form</a:t>
            </a:r>
            <a:endParaRPr lang="en-US" dirty="0"/>
          </a:p>
        </p:txBody>
      </p:sp>
    </p:spTree>
    <p:extLst>
      <p:ext uri="{BB962C8B-B14F-4D97-AF65-F5344CB8AC3E}">
        <p14:creationId xmlns:p14="http://schemas.microsoft.com/office/powerpoint/2010/main" val="1935294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700" y="0"/>
            <a:ext cx="9144000" cy="1203946"/>
            <a:chOff x="0" y="762000"/>
            <a:chExt cx="9144000" cy="1203946"/>
          </a:xfrm>
        </p:grpSpPr>
        <p:sp>
          <p:nvSpPr>
            <p:cNvPr id="13" name="Rectangle 12"/>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GrantsBlankHeader.jpg"/>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2" name="Title 1"/>
          <p:cNvSpPr>
            <a:spLocks noGrp="1"/>
          </p:cNvSpPr>
          <p:nvPr>
            <p:ph type="title"/>
          </p:nvPr>
        </p:nvSpPr>
        <p:spPr>
          <a:xfrm>
            <a:off x="609600" y="-304800"/>
            <a:ext cx="8229600" cy="1143000"/>
          </a:xfrm>
        </p:spPr>
        <p:txBody>
          <a:bodyPr>
            <a:normAutofit/>
          </a:bodyPr>
          <a:lstStyle/>
          <a:p>
            <a:pPr algn="ctr"/>
            <a:r>
              <a:rPr lang="en-US" dirty="0" smtClean="0">
                <a:latin typeface="Amerigo BT"/>
                <a:cs typeface="Amerigo BT"/>
              </a:rPr>
              <a:t>Presenters and Attendees</a:t>
            </a:r>
            <a:endParaRPr lang="en-US" dirty="0">
              <a:effectLst/>
              <a:latin typeface="Amerigo BT"/>
              <a:cs typeface="Amerigo BT"/>
            </a:endParaRPr>
          </a:p>
        </p:txBody>
      </p:sp>
      <p:sp>
        <p:nvSpPr>
          <p:cNvPr id="3" name="TextBox 2"/>
          <p:cNvSpPr txBox="1"/>
          <p:nvPr/>
        </p:nvSpPr>
        <p:spPr>
          <a:xfrm>
            <a:off x="394195" y="1371600"/>
            <a:ext cx="4319121" cy="1569660"/>
          </a:xfrm>
          <a:prstGeom prst="rect">
            <a:avLst/>
          </a:prstGeom>
          <a:noFill/>
        </p:spPr>
        <p:txBody>
          <a:bodyPr wrap="square" rtlCol="0">
            <a:spAutoFit/>
          </a:bodyPr>
          <a:lstStyle/>
          <a:p>
            <a:pPr marL="285750" indent="-285750">
              <a:buFont typeface="Wingdings" charset="2"/>
              <a:buChar char="u"/>
            </a:pPr>
            <a:r>
              <a:rPr lang="en-US" sz="2400" b="1" dirty="0"/>
              <a:t>PRESENTERS</a:t>
            </a:r>
          </a:p>
          <a:p>
            <a:pPr marL="742950" lvl="1" indent="-285750">
              <a:buFont typeface="Wingdings" charset="2"/>
              <a:buChar char="²"/>
            </a:pPr>
            <a:r>
              <a:rPr lang="en-US" sz="2400" dirty="0"/>
              <a:t>Pantelia </a:t>
            </a:r>
            <a:r>
              <a:rPr lang="en-US" sz="2400" dirty="0" smtClean="0"/>
              <a:t>Bairaktaris - ORSP</a:t>
            </a:r>
            <a:endParaRPr lang="en-US" sz="2400" b="1" dirty="0"/>
          </a:p>
          <a:p>
            <a:pPr marL="742950" lvl="1" indent="-285750">
              <a:buFont typeface="Wingdings" charset="2"/>
              <a:buChar char="²"/>
            </a:pPr>
            <a:r>
              <a:rPr lang="en-US" sz="2400" dirty="0" smtClean="0"/>
              <a:t>Joan Joseph – ORSP</a:t>
            </a:r>
          </a:p>
          <a:p>
            <a:pPr marL="742950" lvl="1" indent="-285750">
              <a:buFont typeface="Wingdings" charset="2"/>
              <a:buChar char="²"/>
            </a:pPr>
            <a:r>
              <a:rPr lang="en-US" sz="2400" dirty="0"/>
              <a:t>Rebecca </a:t>
            </a:r>
            <a:r>
              <a:rPr lang="en-US" sz="2400" dirty="0" err="1"/>
              <a:t>Michielli</a:t>
            </a:r>
            <a:r>
              <a:rPr lang="en-US" sz="2400" dirty="0"/>
              <a:t> – </a:t>
            </a:r>
            <a:r>
              <a:rPr lang="en-US" sz="2400" dirty="0" smtClean="0"/>
              <a:t>A&amp;F </a:t>
            </a:r>
          </a:p>
        </p:txBody>
      </p:sp>
      <p:sp>
        <p:nvSpPr>
          <p:cNvPr id="9" name="TextBox 8"/>
          <p:cNvSpPr txBox="1"/>
          <p:nvPr/>
        </p:nvSpPr>
        <p:spPr>
          <a:xfrm>
            <a:off x="763055" y="3078434"/>
            <a:ext cx="3581400" cy="3416320"/>
          </a:xfrm>
          <a:prstGeom prst="rect">
            <a:avLst/>
          </a:prstGeom>
          <a:noFill/>
        </p:spPr>
        <p:txBody>
          <a:bodyPr wrap="square" numCol="1" rtlCol="0">
            <a:spAutoFit/>
          </a:bodyPr>
          <a:lstStyle/>
          <a:p>
            <a:pPr marL="285750" indent="-285750">
              <a:buFont typeface="Wingdings" charset="2"/>
              <a:buChar char="u"/>
            </a:pPr>
            <a:r>
              <a:rPr lang="en-US" sz="2400" b="1" dirty="0" smtClean="0"/>
              <a:t>SCHOOL ATTENDEES</a:t>
            </a:r>
            <a:endParaRPr lang="en-US" sz="2400" b="1" dirty="0"/>
          </a:p>
          <a:p>
            <a:pPr marL="742950" lvl="1" indent="-285750">
              <a:buFont typeface="Wingdings" charset="2"/>
              <a:buChar char="²"/>
            </a:pPr>
            <a:r>
              <a:rPr lang="en-US" sz="2400" dirty="0" smtClean="0"/>
              <a:t>ARHU</a:t>
            </a:r>
          </a:p>
          <a:p>
            <a:pPr marL="742950" lvl="1" indent="-285750">
              <a:buFont typeface="Wingdings" charset="2"/>
              <a:buChar char="²"/>
            </a:pPr>
            <a:r>
              <a:rPr lang="en-US" sz="2400" dirty="0" smtClean="0"/>
              <a:t>BUSN</a:t>
            </a:r>
          </a:p>
          <a:p>
            <a:pPr marL="742950" lvl="1" indent="-285750">
              <a:buFont typeface="Wingdings" charset="2"/>
              <a:buChar char="²"/>
            </a:pPr>
            <a:r>
              <a:rPr lang="en-US" sz="2400" dirty="0" smtClean="0"/>
              <a:t>EDUC</a:t>
            </a:r>
          </a:p>
          <a:p>
            <a:pPr marL="742950" lvl="1" indent="-285750">
              <a:buFont typeface="Wingdings" charset="2"/>
              <a:buChar char="²"/>
            </a:pPr>
            <a:r>
              <a:rPr lang="en-US" sz="2400" dirty="0" smtClean="0"/>
              <a:t>GENS</a:t>
            </a:r>
          </a:p>
          <a:p>
            <a:pPr marL="742950" lvl="1" indent="-285750">
              <a:buFont typeface="Wingdings" charset="2"/>
              <a:buChar char="²"/>
            </a:pPr>
            <a:r>
              <a:rPr lang="en-US" sz="2400" dirty="0"/>
              <a:t>HLTH</a:t>
            </a:r>
          </a:p>
          <a:p>
            <a:pPr marL="742950" lvl="1" indent="-285750">
              <a:buFont typeface="Wingdings" charset="2"/>
              <a:buChar char="²"/>
            </a:pPr>
            <a:r>
              <a:rPr lang="en-US" sz="2400" dirty="0"/>
              <a:t>NAMS</a:t>
            </a:r>
          </a:p>
          <a:p>
            <a:pPr marL="742950" lvl="1" indent="-285750">
              <a:buFont typeface="Wingdings" charset="2"/>
              <a:buChar char="²"/>
            </a:pPr>
            <a:r>
              <a:rPr lang="en-US" sz="2400" dirty="0"/>
              <a:t>SOBL</a:t>
            </a:r>
          </a:p>
          <a:p>
            <a:pPr marL="742950" lvl="1" indent="-285750">
              <a:buFont typeface="Wingdings" charset="2"/>
              <a:buChar char="²"/>
            </a:pPr>
            <a:endParaRPr lang="en-US" sz="2400" dirty="0" smtClean="0"/>
          </a:p>
        </p:txBody>
      </p:sp>
      <p:sp>
        <p:nvSpPr>
          <p:cNvPr id="10" name="TextBox 9"/>
          <p:cNvSpPr txBox="1"/>
          <p:nvPr/>
        </p:nvSpPr>
        <p:spPr>
          <a:xfrm>
            <a:off x="4344455" y="3119786"/>
            <a:ext cx="4191000" cy="3046988"/>
          </a:xfrm>
          <a:prstGeom prst="rect">
            <a:avLst/>
          </a:prstGeom>
          <a:noFill/>
        </p:spPr>
        <p:txBody>
          <a:bodyPr wrap="square" numCol="1" rtlCol="0">
            <a:spAutoFit/>
          </a:bodyPr>
          <a:lstStyle/>
          <a:p>
            <a:pPr marL="285750" indent="-285750">
              <a:buFont typeface="Wingdings" charset="2"/>
              <a:buChar char="u"/>
            </a:pPr>
            <a:r>
              <a:rPr lang="en-US" sz="2400" b="1" smtClean="0"/>
              <a:t>CENTER ATTENDEES</a:t>
            </a:r>
            <a:endParaRPr lang="en-US" sz="2400" b="1" dirty="0"/>
          </a:p>
          <a:p>
            <a:pPr marL="742950" lvl="1" indent="-285750">
              <a:buFont typeface="Wingdings" charset="2"/>
              <a:buChar char="²"/>
            </a:pPr>
            <a:r>
              <a:rPr lang="en-US" sz="2400" dirty="0"/>
              <a:t>Continuing </a:t>
            </a:r>
            <a:r>
              <a:rPr lang="en-US" sz="2400" dirty="0" smtClean="0"/>
              <a:t>Studies</a:t>
            </a:r>
          </a:p>
          <a:p>
            <a:pPr marL="742950" lvl="1" indent="-285750">
              <a:buFont typeface="Wingdings" charset="2"/>
              <a:buChar char="²"/>
            </a:pPr>
            <a:r>
              <a:rPr lang="en-US" sz="2400" dirty="0" smtClean="0"/>
              <a:t>CRC</a:t>
            </a:r>
          </a:p>
          <a:p>
            <a:pPr marL="742950" lvl="1" indent="-285750">
              <a:buFont typeface="Wingdings" charset="2"/>
              <a:buChar char="²"/>
            </a:pPr>
            <a:r>
              <a:rPr lang="en-US" sz="2400" dirty="0" smtClean="0"/>
              <a:t>CWEI</a:t>
            </a:r>
          </a:p>
          <a:p>
            <a:pPr marL="742950" lvl="1" indent="-285750">
              <a:buFont typeface="Wingdings" charset="2"/>
              <a:buChar char="²"/>
            </a:pPr>
            <a:r>
              <a:rPr lang="en-US" sz="2400" dirty="0"/>
              <a:t>Grad </a:t>
            </a:r>
            <a:r>
              <a:rPr lang="en-US" sz="2400" dirty="0" smtClean="0"/>
              <a:t>Studies</a:t>
            </a:r>
          </a:p>
          <a:p>
            <a:pPr marL="742950" lvl="1" indent="-285750">
              <a:buFont typeface="Wingdings" charset="2"/>
              <a:buChar char="²"/>
            </a:pPr>
            <a:r>
              <a:rPr lang="en-US" sz="2400" dirty="0" smtClean="0"/>
              <a:t>SBDC</a:t>
            </a:r>
          </a:p>
          <a:p>
            <a:pPr marL="742950" lvl="1" indent="-285750">
              <a:buFont typeface="Wingdings" charset="2"/>
              <a:buChar char="²"/>
            </a:pPr>
            <a:r>
              <a:rPr lang="en-US" sz="2400" dirty="0" smtClean="0"/>
              <a:t>SRI&amp;ETTC</a:t>
            </a:r>
          </a:p>
          <a:p>
            <a:pPr marL="742950" lvl="1" indent="-285750">
              <a:buFont typeface="Wingdings" charset="2"/>
              <a:buChar char="²"/>
            </a:pPr>
            <a:endParaRPr lang="en-US" sz="2400" dirty="0"/>
          </a:p>
        </p:txBody>
      </p:sp>
    </p:spTree>
    <p:extLst>
      <p:ext uri="{BB962C8B-B14F-4D97-AF65-F5344CB8AC3E}">
        <p14:creationId xmlns:p14="http://schemas.microsoft.com/office/powerpoint/2010/main" val="1103361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8F8"/>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177977"/>
            <a:ext cx="6464300" cy="5151814"/>
          </a:xfrm>
          <a:prstGeom prst="rect">
            <a:avLst/>
          </a:prstGeom>
        </p:spPr>
      </p:pic>
      <p:grpSp>
        <p:nvGrpSpPr>
          <p:cNvPr id="9" name="Group 8"/>
          <p:cNvGrpSpPr/>
          <p:nvPr/>
        </p:nvGrpSpPr>
        <p:grpSpPr>
          <a:xfrm>
            <a:off x="0" y="0"/>
            <a:ext cx="9144000" cy="1203946"/>
            <a:chOff x="0" y="762000"/>
            <a:chExt cx="9144000" cy="1203946"/>
          </a:xfrm>
        </p:grpSpPr>
        <p:sp>
          <p:nvSpPr>
            <p:cNvPr id="10" name="Rectangle 9"/>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GrantsBlankHeader.jpg"/>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6" name="Title 1"/>
          <p:cNvSpPr>
            <a:spLocks noGrp="1"/>
          </p:cNvSpPr>
          <p:nvPr>
            <p:ph type="title"/>
          </p:nvPr>
        </p:nvSpPr>
        <p:spPr>
          <a:xfrm>
            <a:off x="450850" y="-279192"/>
            <a:ext cx="8229600" cy="1143000"/>
          </a:xfrm>
        </p:spPr>
        <p:txBody>
          <a:bodyPr>
            <a:normAutofit/>
          </a:bodyPr>
          <a:lstStyle/>
          <a:p>
            <a:r>
              <a:rPr lang="en-US" sz="3200" dirty="0" smtClean="0"/>
              <a:t>Billings, Reporting, Modifications &amp; Extensions</a:t>
            </a:r>
            <a:endParaRPr lang="en-US" sz="3200" dirty="0"/>
          </a:p>
        </p:txBody>
      </p:sp>
      <p:sp>
        <p:nvSpPr>
          <p:cNvPr id="12" name="TextBox 11"/>
          <p:cNvSpPr txBox="1"/>
          <p:nvPr/>
        </p:nvSpPr>
        <p:spPr>
          <a:xfrm rot="232168">
            <a:off x="1676400" y="1489322"/>
            <a:ext cx="1371600" cy="1785104"/>
          </a:xfrm>
          <a:prstGeom prst="rect">
            <a:avLst/>
          </a:prstGeom>
          <a:noFill/>
        </p:spPr>
        <p:txBody>
          <a:bodyPr wrap="square" rtlCol="0">
            <a:spAutoFit/>
          </a:bodyPr>
          <a:lstStyle/>
          <a:p>
            <a:pPr lvl="0"/>
            <a:r>
              <a:rPr lang="en-US" sz="1100" b="1" dirty="0">
                <a:latin typeface="Clarissa" charset="0"/>
                <a:ea typeface="Clarissa" charset="0"/>
                <a:cs typeface="Clarissa" charset="0"/>
              </a:rPr>
              <a:t>As Rebecca completes the Billings and Reports, preliminary copies will be emailed to the PI's, Bud and Joan (if Center).</a:t>
            </a:r>
          </a:p>
          <a:p>
            <a:endParaRPr lang="en-US" sz="1100" dirty="0">
              <a:latin typeface="Clarissa" charset="0"/>
              <a:ea typeface="Clarissa" charset="0"/>
              <a:cs typeface="Clarissa" charset="0"/>
            </a:endParaRPr>
          </a:p>
        </p:txBody>
      </p:sp>
      <p:sp>
        <p:nvSpPr>
          <p:cNvPr id="13" name="TextBox 12"/>
          <p:cNvSpPr txBox="1"/>
          <p:nvPr/>
        </p:nvSpPr>
        <p:spPr>
          <a:xfrm rot="-540000">
            <a:off x="3134175" y="1544854"/>
            <a:ext cx="1493844" cy="1323439"/>
          </a:xfrm>
          <a:prstGeom prst="rect">
            <a:avLst/>
          </a:prstGeom>
          <a:noFill/>
        </p:spPr>
        <p:txBody>
          <a:bodyPr wrap="square" lIns="91440" rtlCol="0">
            <a:spAutoFit/>
          </a:bodyPr>
          <a:lstStyle/>
          <a:p>
            <a:pPr lvl="0"/>
            <a:r>
              <a:rPr lang="en-US" sz="800" b="1" dirty="0">
                <a:latin typeface="Clarissa" charset="0"/>
                <a:ea typeface="Clarissa" charset="0"/>
                <a:cs typeface="Clarissa" charset="0"/>
              </a:rPr>
              <a:t>Billings are completed off of what is currently posted to Banner for the time frame being reported on. Anything not posted in Banner will be included on the next report. Accruals are only made on FINAL reports</a:t>
            </a:r>
          </a:p>
          <a:p>
            <a:endParaRPr lang="en-US" sz="800" dirty="0">
              <a:latin typeface="Clarissa" charset="0"/>
              <a:ea typeface="Clarissa" charset="0"/>
              <a:cs typeface="Clarissa" charset="0"/>
            </a:endParaRPr>
          </a:p>
        </p:txBody>
      </p:sp>
      <p:sp>
        <p:nvSpPr>
          <p:cNvPr id="14" name="TextBox 13"/>
          <p:cNvSpPr txBox="1"/>
          <p:nvPr/>
        </p:nvSpPr>
        <p:spPr>
          <a:xfrm rot="-60000">
            <a:off x="6095802" y="1969959"/>
            <a:ext cx="1554480" cy="1615827"/>
          </a:xfrm>
          <a:prstGeom prst="rect">
            <a:avLst/>
          </a:prstGeom>
          <a:noFill/>
        </p:spPr>
        <p:txBody>
          <a:bodyPr wrap="square" rtlCol="0">
            <a:spAutoFit/>
          </a:bodyPr>
          <a:lstStyle/>
          <a:p>
            <a:pPr lvl="0"/>
            <a:r>
              <a:rPr lang="en-US" sz="1100" b="1" dirty="0">
                <a:latin typeface="Clarissa" charset="0"/>
                <a:ea typeface="Clarissa" charset="0"/>
                <a:cs typeface="Clarissa" charset="0"/>
              </a:rPr>
              <a:t>These are time sensitive and it is imperative that the reports be reviewed and approved or have changes requested asap.</a:t>
            </a:r>
          </a:p>
          <a:p>
            <a:endParaRPr lang="en-US" sz="1100" dirty="0">
              <a:latin typeface="Clarissa" charset="0"/>
              <a:ea typeface="Clarissa" charset="0"/>
              <a:cs typeface="Clarissa" charset="0"/>
            </a:endParaRPr>
          </a:p>
        </p:txBody>
      </p:sp>
      <p:sp>
        <p:nvSpPr>
          <p:cNvPr id="16" name="TextBox 15"/>
          <p:cNvSpPr txBox="1"/>
          <p:nvPr/>
        </p:nvSpPr>
        <p:spPr>
          <a:xfrm rot="600000">
            <a:off x="1832256" y="3543798"/>
            <a:ext cx="1371600" cy="1546577"/>
          </a:xfrm>
          <a:prstGeom prst="rect">
            <a:avLst/>
          </a:prstGeom>
          <a:noFill/>
        </p:spPr>
        <p:txBody>
          <a:bodyPr wrap="square" rtlCol="0">
            <a:spAutoFit/>
          </a:bodyPr>
          <a:lstStyle/>
          <a:p>
            <a:pPr lvl="0"/>
            <a:r>
              <a:rPr lang="en-US" sz="1050" b="1" dirty="0">
                <a:latin typeface="Clarissa" charset="0"/>
                <a:ea typeface="Clarissa" charset="0"/>
                <a:cs typeface="Clarissa" charset="0"/>
              </a:rPr>
              <a:t>Once accurate, the billing or report will be signed in A&amp;F and mailed, emailed or submitted electronically to the Sponsor.</a:t>
            </a:r>
          </a:p>
          <a:p>
            <a:endParaRPr lang="en-US" sz="1050" dirty="0"/>
          </a:p>
        </p:txBody>
      </p:sp>
      <p:sp>
        <p:nvSpPr>
          <p:cNvPr id="17" name="TextBox 16"/>
          <p:cNvSpPr txBox="1"/>
          <p:nvPr/>
        </p:nvSpPr>
        <p:spPr>
          <a:xfrm rot="21164623">
            <a:off x="3355540" y="3348269"/>
            <a:ext cx="1401574" cy="1338828"/>
          </a:xfrm>
          <a:prstGeom prst="rect">
            <a:avLst/>
          </a:prstGeom>
          <a:noFill/>
        </p:spPr>
        <p:txBody>
          <a:bodyPr wrap="square" rtlCol="0">
            <a:spAutoFit/>
          </a:bodyPr>
          <a:lstStyle/>
          <a:p>
            <a:pPr lvl="0"/>
            <a:r>
              <a:rPr lang="en-US" sz="900" b="1" dirty="0">
                <a:latin typeface="Clarissa" charset="0"/>
                <a:ea typeface="Clarissa" charset="0"/>
                <a:cs typeface="Clarissa" charset="0"/>
              </a:rPr>
              <a:t>A copy of the billing or report is sent via email to PI, Bud and Joan. On occasion, Lia will assist with the programmatic reports or the submission in the sponsor’s system</a:t>
            </a:r>
          </a:p>
          <a:p>
            <a:endParaRPr lang="en-US" sz="900" dirty="0">
              <a:latin typeface="Clarissa" charset="0"/>
              <a:ea typeface="Clarissa" charset="0"/>
              <a:cs typeface="Clarissa" charset="0"/>
            </a:endParaRPr>
          </a:p>
        </p:txBody>
      </p:sp>
      <p:sp>
        <p:nvSpPr>
          <p:cNvPr id="18" name="TextBox 17"/>
          <p:cNvSpPr txBox="1"/>
          <p:nvPr/>
        </p:nvSpPr>
        <p:spPr>
          <a:xfrm rot="21600000">
            <a:off x="4824288" y="3604899"/>
            <a:ext cx="1504799" cy="1200329"/>
          </a:xfrm>
          <a:prstGeom prst="rect">
            <a:avLst/>
          </a:prstGeom>
          <a:noFill/>
        </p:spPr>
        <p:txBody>
          <a:bodyPr wrap="square" rtlCol="0">
            <a:spAutoFit/>
          </a:bodyPr>
          <a:lstStyle/>
          <a:p>
            <a:pPr lvl="0"/>
            <a:r>
              <a:rPr lang="en-US" sz="900" b="1" dirty="0">
                <a:latin typeface="Clarissa" charset="0"/>
                <a:ea typeface="Clarissa" charset="0"/>
                <a:cs typeface="Clarissa" charset="0"/>
              </a:rPr>
              <a:t>Budget Modifications requests will be submitted to the OSRP for regulatory and compliance checks before they are sent to the Sponsor.</a:t>
            </a:r>
          </a:p>
          <a:p>
            <a:endParaRPr lang="en-US" sz="900" dirty="0">
              <a:latin typeface="Clarissa" charset="0"/>
              <a:ea typeface="Clarissa" charset="0"/>
              <a:cs typeface="Clarissa" charset="0"/>
            </a:endParaRPr>
          </a:p>
        </p:txBody>
      </p:sp>
      <p:sp>
        <p:nvSpPr>
          <p:cNvPr id="19" name="TextBox 18"/>
          <p:cNvSpPr txBox="1"/>
          <p:nvPr/>
        </p:nvSpPr>
        <p:spPr>
          <a:xfrm rot="153433">
            <a:off x="4138576" y="4780109"/>
            <a:ext cx="1447800" cy="1015663"/>
          </a:xfrm>
          <a:prstGeom prst="rect">
            <a:avLst/>
          </a:prstGeom>
          <a:noFill/>
        </p:spPr>
        <p:txBody>
          <a:bodyPr wrap="square" rtlCol="0">
            <a:spAutoFit/>
          </a:bodyPr>
          <a:lstStyle/>
          <a:p>
            <a:pPr lvl="0"/>
            <a:r>
              <a:rPr lang="en-US" sz="1200" b="1" dirty="0">
                <a:latin typeface="Clarissa" charset="0"/>
                <a:ea typeface="Clarissa" charset="0"/>
                <a:cs typeface="Clarissa" charset="0"/>
              </a:rPr>
              <a:t>Extension Requests for Grant Projects should be requested from the ORSP (Lia will assist).</a:t>
            </a:r>
          </a:p>
          <a:p>
            <a:endParaRPr lang="en-US" sz="1200" dirty="0">
              <a:latin typeface="Clarissa" charset="0"/>
              <a:ea typeface="Clarissa" charset="0"/>
              <a:cs typeface="Clarissa" charset="0"/>
            </a:endParaRPr>
          </a:p>
        </p:txBody>
      </p:sp>
      <p:sp>
        <p:nvSpPr>
          <p:cNvPr id="20" name="TextBox 19"/>
          <p:cNvSpPr txBox="1"/>
          <p:nvPr/>
        </p:nvSpPr>
        <p:spPr>
          <a:xfrm>
            <a:off x="6397235" y="3808128"/>
            <a:ext cx="1295400" cy="1446550"/>
          </a:xfrm>
          <a:prstGeom prst="rect">
            <a:avLst/>
          </a:prstGeom>
          <a:noFill/>
        </p:spPr>
        <p:txBody>
          <a:bodyPr wrap="square" rtlCol="0">
            <a:spAutoFit/>
          </a:bodyPr>
          <a:lstStyle/>
          <a:p>
            <a:pPr lvl="0"/>
            <a:r>
              <a:rPr lang="en-US" sz="1100" b="1" dirty="0">
                <a:latin typeface="Clarissa" charset="0"/>
                <a:ea typeface="Clarissa" charset="0"/>
                <a:cs typeface="Clarissa" charset="0"/>
              </a:rPr>
              <a:t>Budget Modifications must be submitted to the Sponsor within the contracted time period. </a:t>
            </a:r>
          </a:p>
          <a:p>
            <a:endParaRPr lang="en-US" sz="1100" dirty="0"/>
          </a:p>
        </p:txBody>
      </p:sp>
      <p:sp>
        <p:nvSpPr>
          <p:cNvPr id="21" name="TextBox 20"/>
          <p:cNvSpPr txBox="1"/>
          <p:nvPr/>
        </p:nvSpPr>
        <p:spPr>
          <a:xfrm>
            <a:off x="4637560" y="1611068"/>
            <a:ext cx="1295400" cy="1277273"/>
          </a:xfrm>
          <a:prstGeom prst="rect">
            <a:avLst/>
          </a:prstGeom>
          <a:noFill/>
        </p:spPr>
        <p:txBody>
          <a:bodyPr wrap="square" rtlCol="0">
            <a:spAutoFit/>
          </a:bodyPr>
          <a:lstStyle/>
          <a:p>
            <a:pPr lvl="0"/>
            <a:r>
              <a:rPr lang="en-US" sz="1100" b="1" dirty="0" smtClean="0">
                <a:latin typeface="Clarissa" charset="0"/>
                <a:ea typeface="Clarissa" charset="0"/>
                <a:cs typeface="Clarissa" charset="0"/>
              </a:rPr>
              <a:t>Cost Transfers and  Redistributions may be included in the next billing</a:t>
            </a:r>
            <a:endParaRPr lang="en-US" sz="1100" b="1" dirty="0">
              <a:latin typeface="Clarissa" charset="0"/>
              <a:ea typeface="Clarissa" charset="0"/>
              <a:cs typeface="Clarissa" charset="0"/>
            </a:endParaRPr>
          </a:p>
          <a:p>
            <a:endParaRPr lang="en-US" sz="1100" dirty="0"/>
          </a:p>
        </p:txBody>
      </p:sp>
    </p:spTree>
    <p:extLst>
      <p:ext uri="{BB962C8B-B14F-4D97-AF65-F5344CB8AC3E}">
        <p14:creationId xmlns:p14="http://schemas.microsoft.com/office/powerpoint/2010/main" val="793746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1981200" cy="734650"/>
          </a:xfrm>
          <a:prstGeom prst="rect">
            <a:avLst/>
          </a:prstGeom>
          <a:gradFill flip="none" rotWithShape="1">
            <a:gsLst>
              <a:gs pos="0">
                <a:schemeClr val="bg1"/>
              </a:gs>
              <a:gs pos="100000">
                <a:srgbClr val="00B0F0"/>
              </a:gs>
            </a:gsLst>
            <a:lin ang="10800000" scaled="1"/>
            <a:tileRect/>
          </a:gra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0" y="0"/>
            <a:ext cx="9144000" cy="1203946"/>
            <a:chOff x="0" y="762000"/>
            <a:chExt cx="9144000" cy="1203946"/>
          </a:xfrm>
        </p:grpSpPr>
        <p:sp>
          <p:nvSpPr>
            <p:cNvPr id="6" name="Rectangle 5"/>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descr="GrantsBlankHeader.jpg"/>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2" name="Title 1"/>
          <p:cNvSpPr>
            <a:spLocks noGrp="1"/>
          </p:cNvSpPr>
          <p:nvPr>
            <p:ph type="title"/>
          </p:nvPr>
        </p:nvSpPr>
        <p:spPr>
          <a:xfrm>
            <a:off x="304800" y="-277450"/>
            <a:ext cx="8229600" cy="1143000"/>
          </a:xfrm>
        </p:spPr>
        <p:txBody>
          <a:bodyPr/>
          <a:lstStyle/>
          <a:p>
            <a:r>
              <a:rPr lang="en-US" dirty="0" smtClean="0"/>
              <a:t>End of the Month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6513584"/>
              </p:ext>
            </p:extLst>
          </p:nvPr>
        </p:nvGraphicFramePr>
        <p:xfrm>
          <a:off x="381000" y="1475150"/>
          <a:ext cx="8382000" cy="4651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0166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1981200" cy="734650"/>
          </a:xfrm>
          <a:prstGeom prst="rect">
            <a:avLst/>
          </a:prstGeom>
          <a:gradFill flip="none" rotWithShape="1">
            <a:gsLst>
              <a:gs pos="0">
                <a:schemeClr val="bg1"/>
              </a:gs>
              <a:gs pos="100000">
                <a:srgbClr val="00B0F0"/>
              </a:gs>
            </a:gsLst>
            <a:lin ang="10800000" scaled="1"/>
            <a:tileRect/>
          </a:gra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0" y="0"/>
            <a:ext cx="9144000" cy="1203946"/>
            <a:chOff x="0" y="762000"/>
            <a:chExt cx="9144000" cy="1203946"/>
          </a:xfrm>
        </p:grpSpPr>
        <p:sp>
          <p:nvSpPr>
            <p:cNvPr id="6" name="Rectangle 5"/>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descr="GrantsBlankHeader.jpg"/>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2" name="Title 1"/>
          <p:cNvSpPr>
            <a:spLocks noGrp="1"/>
          </p:cNvSpPr>
          <p:nvPr>
            <p:ph type="title"/>
          </p:nvPr>
        </p:nvSpPr>
        <p:spPr>
          <a:xfrm>
            <a:off x="304800" y="-277450"/>
            <a:ext cx="8229600" cy="1143000"/>
          </a:xfrm>
        </p:spPr>
        <p:txBody>
          <a:bodyPr/>
          <a:lstStyle/>
          <a:p>
            <a:r>
              <a:rPr lang="en-US" dirty="0" smtClean="0"/>
              <a:t>Closeout Procedures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5113311"/>
              </p:ext>
            </p:extLst>
          </p:nvPr>
        </p:nvGraphicFramePr>
        <p:xfrm>
          <a:off x="381000" y="1475150"/>
          <a:ext cx="8382000" cy="4651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326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4000" cy="1203946"/>
            <a:chOff x="0" y="762000"/>
            <a:chExt cx="9144000" cy="1203946"/>
          </a:xfrm>
        </p:grpSpPr>
        <p:sp>
          <p:nvSpPr>
            <p:cNvPr id="7" name="Rectangle 6"/>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GrantsBlankHeader.jpg"/>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2" name="Title 1"/>
          <p:cNvSpPr>
            <a:spLocks noGrp="1"/>
          </p:cNvSpPr>
          <p:nvPr>
            <p:ph type="title"/>
          </p:nvPr>
        </p:nvSpPr>
        <p:spPr>
          <a:xfrm>
            <a:off x="457200" y="-236227"/>
            <a:ext cx="8229600" cy="1143000"/>
          </a:xfrm>
        </p:spPr>
        <p:txBody>
          <a:bodyPr/>
          <a:lstStyle/>
          <a:p>
            <a:r>
              <a:rPr lang="en-US" smtClean="0"/>
              <a:t>Questions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8087730"/>
              </p:ext>
            </p:extLst>
          </p:nvPr>
        </p:nvGraphicFramePr>
        <p:xfrm>
          <a:off x="457200" y="1600201"/>
          <a:ext cx="82296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924842134"/>
              </p:ext>
            </p:extLst>
          </p:nvPr>
        </p:nvGraphicFramePr>
        <p:xfrm>
          <a:off x="457200" y="3733800"/>
          <a:ext cx="82296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66691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400" y="0"/>
            <a:ext cx="9144000" cy="1203946"/>
            <a:chOff x="0" y="762000"/>
            <a:chExt cx="9144000" cy="1203946"/>
          </a:xfrm>
        </p:grpSpPr>
        <p:sp>
          <p:nvSpPr>
            <p:cNvPr id="9" name="Rectangle 8"/>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GrantsBlankHeader.jpg"/>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8" name="TextBox 7"/>
          <p:cNvSpPr txBox="1"/>
          <p:nvPr/>
        </p:nvSpPr>
        <p:spPr>
          <a:xfrm>
            <a:off x="2514600" y="-60946"/>
            <a:ext cx="3749744" cy="707886"/>
          </a:xfrm>
          <a:prstGeom prst="rect">
            <a:avLst/>
          </a:prstGeom>
          <a:noFill/>
        </p:spPr>
        <p:txBody>
          <a:bodyPr wrap="none" rtlCol="0">
            <a:spAutoFit/>
          </a:bodyPr>
          <a:lstStyle/>
          <a:p>
            <a:r>
              <a:rPr lang="en-US" sz="4000" dirty="0" smtClean="0">
                <a:solidFill>
                  <a:srgbClr val="000000"/>
                </a:solidFill>
                <a:latin typeface="Amerigo BT"/>
                <a:cs typeface="Amerigo BT"/>
              </a:rPr>
              <a:t>Communication</a:t>
            </a:r>
            <a:endParaRPr lang="en-US" sz="4000" dirty="0">
              <a:solidFill>
                <a:srgbClr val="000000"/>
              </a:solidFill>
              <a:latin typeface="Amerigo BT"/>
              <a:cs typeface="Amerigo BT"/>
            </a:endParaRPr>
          </a:p>
        </p:txBody>
      </p:sp>
      <p:sp>
        <p:nvSpPr>
          <p:cNvPr id="10" name="TextBox 9"/>
          <p:cNvSpPr txBox="1"/>
          <p:nvPr/>
        </p:nvSpPr>
        <p:spPr>
          <a:xfrm>
            <a:off x="1219200" y="4327146"/>
            <a:ext cx="7162800" cy="1938992"/>
          </a:xfrm>
          <a:prstGeom prst="rect">
            <a:avLst/>
          </a:prstGeom>
          <a:noFill/>
        </p:spPr>
        <p:txBody>
          <a:bodyPr wrap="square" rtlCol="0">
            <a:spAutoFit/>
          </a:bodyPr>
          <a:lstStyle/>
          <a:p>
            <a:r>
              <a:rPr lang="en-US" sz="2000" dirty="0" smtClean="0">
                <a:hlinkClick r:id="rId4"/>
              </a:rPr>
              <a:t>Joan.Joseph@Stockton.edu</a:t>
            </a:r>
            <a:r>
              <a:rPr lang="en-US" sz="2000" dirty="0" smtClean="0"/>
              <a:t> and </a:t>
            </a:r>
            <a:r>
              <a:rPr lang="en-US" sz="2000" dirty="0" smtClean="0">
                <a:hlinkClick r:id="rId5"/>
              </a:rPr>
              <a:t>GrantAccounting@Stockton.edu</a:t>
            </a:r>
            <a:endParaRPr lang="en-US" sz="2000" dirty="0" smtClean="0"/>
          </a:p>
          <a:p>
            <a:endParaRPr lang="en-US" sz="2000" dirty="0"/>
          </a:p>
          <a:p>
            <a:pPr algn="ctr"/>
            <a:r>
              <a:rPr lang="en-US" sz="2000" dirty="0" smtClean="0">
                <a:hlinkClick r:id="rId6"/>
              </a:rPr>
              <a:t>Ronnie.Carlini@Stockton.edu</a:t>
            </a:r>
            <a:r>
              <a:rPr lang="en-US" sz="2000" dirty="0" smtClean="0"/>
              <a:t> </a:t>
            </a:r>
            <a:endParaRPr lang="en-US" sz="2000" dirty="0"/>
          </a:p>
          <a:p>
            <a:endParaRPr lang="en-US" sz="2000" dirty="0" smtClean="0">
              <a:hlinkClick r:id="rId7"/>
            </a:endParaRPr>
          </a:p>
          <a:p>
            <a:r>
              <a:rPr lang="en-US" sz="2000" dirty="0" smtClean="0">
                <a:hlinkClick r:id="rId7"/>
              </a:rPr>
              <a:t>Pantelia.Bairaktaris@Stockton.edu</a:t>
            </a:r>
            <a:r>
              <a:rPr lang="en-US" sz="2000" dirty="0" smtClean="0"/>
              <a:t> and </a:t>
            </a:r>
            <a:r>
              <a:rPr lang="en-US" sz="2000" dirty="0" smtClean="0">
                <a:hlinkClick r:id="rId8"/>
              </a:rPr>
              <a:t>Tina.Nesbitt@Stockton.edu</a:t>
            </a:r>
            <a:r>
              <a:rPr lang="en-US" sz="2000" dirty="0" smtClean="0"/>
              <a:t> </a:t>
            </a:r>
            <a:endParaRPr lang="en-US" sz="2000" dirty="0"/>
          </a:p>
          <a:p>
            <a:endParaRPr lang="en-US" sz="2000" dirty="0"/>
          </a:p>
        </p:txBody>
      </p:sp>
      <p:sp>
        <p:nvSpPr>
          <p:cNvPr id="11" name="TextBox 10"/>
          <p:cNvSpPr txBox="1"/>
          <p:nvPr/>
        </p:nvSpPr>
        <p:spPr>
          <a:xfrm>
            <a:off x="1524000" y="1359966"/>
            <a:ext cx="6553200" cy="1569660"/>
          </a:xfrm>
          <a:prstGeom prst="rect">
            <a:avLst/>
          </a:prstGeom>
          <a:noFill/>
        </p:spPr>
        <p:txBody>
          <a:bodyPr wrap="square" rtlCol="0">
            <a:spAutoFit/>
          </a:bodyPr>
          <a:lstStyle/>
          <a:p>
            <a:r>
              <a:rPr lang="en-US" sz="2400" dirty="0"/>
              <a:t>Communication is a vital element in successful grant management. There is a need for expanded communication and information sharing involving various personnel throughout the grant process.</a:t>
            </a:r>
          </a:p>
        </p:txBody>
      </p:sp>
      <p:pic>
        <p:nvPicPr>
          <p:cNvPr id="2" name="Picture 1"/>
          <p:cNvPicPr>
            <a:picLocks noChangeAspect="1"/>
          </p:cNvPicPr>
          <p:nvPr/>
        </p:nvPicPr>
        <p:blipFill>
          <a:blip r:embed="rId9"/>
          <a:stretch>
            <a:fillRect/>
          </a:stretch>
        </p:blipFill>
        <p:spPr>
          <a:xfrm>
            <a:off x="-4595" y="2898396"/>
            <a:ext cx="9144000" cy="1428750"/>
          </a:xfrm>
          <a:prstGeom prst="rect">
            <a:avLst/>
          </a:prstGeom>
        </p:spPr>
      </p:pic>
    </p:spTree>
    <p:extLst>
      <p:ext uri="{BB962C8B-B14F-4D97-AF65-F5344CB8AC3E}">
        <p14:creationId xmlns:p14="http://schemas.microsoft.com/office/powerpoint/2010/main" val="3312941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ctr"/>
            <a:r>
              <a:rPr lang="en-US" dirty="0" smtClean="0">
                <a:solidFill>
                  <a:srgbClr val="FFFFFF"/>
                </a:solidFill>
                <a:latin typeface="Amerigo Medium BT"/>
                <a:cs typeface="Amerigo Medium BT"/>
              </a:rPr>
              <a:t>QUESTIONS &amp; General Discussion</a:t>
            </a:r>
            <a:endParaRPr lang="en-US" dirty="0">
              <a:solidFill>
                <a:srgbClr val="FFFFFF"/>
              </a:solidFill>
              <a:effectLst/>
              <a:latin typeface="Amerigo Medium BT"/>
              <a:cs typeface="Amerigo Medium BT"/>
            </a:endParaRPr>
          </a:p>
        </p:txBody>
      </p:sp>
      <p:sp>
        <p:nvSpPr>
          <p:cNvPr id="3" name="TextBox 2"/>
          <p:cNvSpPr txBox="1"/>
          <p:nvPr/>
        </p:nvSpPr>
        <p:spPr>
          <a:xfrm>
            <a:off x="3810000" y="1600200"/>
            <a:ext cx="2438400" cy="4708981"/>
          </a:xfrm>
          <a:prstGeom prst="rect">
            <a:avLst/>
          </a:prstGeom>
          <a:noFill/>
        </p:spPr>
        <p:txBody>
          <a:bodyPr wrap="square" rtlCol="0">
            <a:spAutoFit/>
          </a:bodyPr>
          <a:lstStyle/>
          <a:p>
            <a:r>
              <a:rPr lang="en-US" sz="30000" dirty="0" smtClean="0">
                <a:solidFill>
                  <a:srgbClr val="FCB50C"/>
                </a:solidFill>
              </a:rPr>
              <a:t>?</a:t>
            </a:r>
            <a:endParaRPr lang="en-US" sz="30000" dirty="0">
              <a:solidFill>
                <a:srgbClr val="FCB50C"/>
              </a:solidFill>
            </a:endParaRPr>
          </a:p>
        </p:txBody>
      </p:sp>
    </p:spTree>
    <p:extLst>
      <p:ext uri="{BB962C8B-B14F-4D97-AF65-F5344CB8AC3E}">
        <p14:creationId xmlns:p14="http://schemas.microsoft.com/office/powerpoint/2010/main" val="659837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144000" cy="1203946"/>
            <a:chOff x="0" y="762000"/>
            <a:chExt cx="9144000" cy="1203946"/>
          </a:xfrm>
        </p:grpSpPr>
        <p:sp>
          <p:nvSpPr>
            <p:cNvPr id="12" name="Rectangle 11"/>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3" name="Picture 12" descr="GrantsBlankHeader.jpg"/>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8" name="TextBox 7"/>
          <p:cNvSpPr txBox="1"/>
          <p:nvPr/>
        </p:nvSpPr>
        <p:spPr>
          <a:xfrm>
            <a:off x="1981200" y="0"/>
            <a:ext cx="4980851" cy="646331"/>
          </a:xfrm>
          <a:prstGeom prst="rect">
            <a:avLst/>
          </a:prstGeom>
          <a:noFill/>
        </p:spPr>
        <p:txBody>
          <a:bodyPr wrap="none" rtlCol="0">
            <a:spAutoFit/>
          </a:bodyPr>
          <a:lstStyle/>
          <a:p>
            <a:r>
              <a:rPr lang="en-US" sz="3600" dirty="0" smtClean="0">
                <a:solidFill>
                  <a:srgbClr val="000000"/>
                </a:solidFill>
                <a:latin typeface="Amerigo BT"/>
                <a:cs typeface="Amerigo BT"/>
              </a:rPr>
              <a:t>External Grant Portfolio</a:t>
            </a:r>
            <a:endParaRPr lang="en-US" sz="3600" dirty="0">
              <a:solidFill>
                <a:srgbClr val="000000"/>
              </a:solidFill>
              <a:latin typeface="Amerigo BT"/>
              <a:cs typeface="Amerigo BT"/>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4915178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189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B50C"/>
        </a:solidFill>
        <a:effectLst/>
      </p:bgPr>
    </p:bg>
    <p:spTree>
      <p:nvGrpSpPr>
        <p:cNvPr id="1" name=""/>
        <p:cNvGrpSpPr/>
        <p:nvPr/>
      </p:nvGrpSpPr>
      <p:grpSpPr>
        <a:xfrm>
          <a:off x="0" y="0"/>
          <a:ext cx="0" cy="0"/>
          <a:chOff x="0" y="0"/>
          <a:chExt cx="0" cy="0"/>
        </a:xfrm>
      </p:grpSpPr>
      <p:sp>
        <p:nvSpPr>
          <p:cNvPr id="6" name="Rectangle 5"/>
          <p:cNvSpPr/>
          <p:nvPr/>
        </p:nvSpPr>
        <p:spPr>
          <a:xfrm>
            <a:off x="0" y="1600200"/>
            <a:ext cx="9144000" cy="46629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457200"/>
            <a:ext cx="9144000" cy="762000"/>
          </a:xfrm>
          <a:prstGeom prst="rect">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New Structure</a:t>
            </a:r>
            <a:endParaRPr lang="en-US" dirty="0"/>
          </a:p>
        </p:txBody>
      </p:sp>
      <p:sp>
        <p:nvSpPr>
          <p:cNvPr id="3" name="Content Placeholder 2"/>
          <p:cNvSpPr>
            <a:spLocks noGrp="1"/>
          </p:cNvSpPr>
          <p:nvPr>
            <p:ph type="body" idx="1"/>
          </p:nvPr>
        </p:nvSpPr>
        <p:spPr>
          <a:xfrm>
            <a:off x="457200" y="1426737"/>
            <a:ext cx="4040188" cy="639762"/>
          </a:xfrm>
        </p:spPr>
        <p:txBody>
          <a:bodyPr/>
          <a:lstStyle/>
          <a:p>
            <a:r>
              <a:rPr lang="en-US" dirty="0" smtClean="0">
                <a:solidFill>
                  <a:schemeClr val="bg1"/>
                </a:solidFill>
              </a:rPr>
              <a:t>Grants Management Team</a:t>
            </a:r>
            <a:endParaRPr lang="en-US" dirty="0">
              <a:solidFill>
                <a:schemeClr val="bg1"/>
              </a:solidFill>
            </a:endParaRPr>
          </a:p>
        </p:txBody>
      </p:sp>
      <p:sp>
        <p:nvSpPr>
          <p:cNvPr id="4" name="Content Placeholder 3"/>
          <p:cNvSpPr>
            <a:spLocks noGrp="1"/>
          </p:cNvSpPr>
          <p:nvPr>
            <p:ph sz="half" idx="2"/>
          </p:nvPr>
        </p:nvSpPr>
        <p:spPr>
          <a:xfrm>
            <a:off x="457200" y="2174875"/>
            <a:ext cx="7772400" cy="3951288"/>
          </a:xfrm>
        </p:spPr>
        <p:txBody>
          <a:bodyPr>
            <a:normAutofit lnSpcReduction="10000"/>
          </a:bodyPr>
          <a:lstStyle/>
          <a:p>
            <a:r>
              <a:rPr lang="en-US" dirty="0" smtClean="0"/>
              <a:t>Lia Bairaktaris: Pre-Award, </a:t>
            </a:r>
            <a:r>
              <a:rPr lang="en-US" dirty="0" err="1" smtClean="0"/>
              <a:t>Subaward</a:t>
            </a:r>
            <a:r>
              <a:rPr lang="en-US" dirty="0" smtClean="0"/>
              <a:t> Management, Grants Management Oversight</a:t>
            </a:r>
          </a:p>
          <a:p>
            <a:r>
              <a:rPr lang="en-US" dirty="0" smtClean="0"/>
              <a:t>Ronnie Carlini: Internal Awards Management </a:t>
            </a:r>
          </a:p>
          <a:p>
            <a:r>
              <a:rPr lang="en-US" dirty="0"/>
              <a:t>Joan Joseph: Service Centers Grants </a:t>
            </a:r>
            <a:r>
              <a:rPr lang="en-US" dirty="0" smtClean="0"/>
              <a:t>Management, Internal Award Budget Transfers</a:t>
            </a:r>
          </a:p>
          <a:p>
            <a:r>
              <a:rPr lang="en-US" dirty="0" smtClean="0"/>
              <a:t>Rebecca </a:t>
            </a:r>
            <a:r>
              <a:rPr lang="en-US" dirty="0" err="1" smtClean="0"/>
              <a:t>Michielli</a:t>
            </a:r>
            <a:r>
              <a:rPr lang="en-US" dirty="0" smtClean="0"/>
              <a:t>: Grant Accounting / Non-Center </a:t>
            </a:r>
            <a:r>
              <a:rPr lang="en-US" dirty="0"/>
              <a:t>G</a:t>
            </a:r>
            <a:r>
              <a:rPr lang="en-US" dirty="0" smtClean="0"/>
              <a:t>rants Management </a:t>
            </a:r>
          </a:p>
          <a:p>
            <a:r>
              <a:rPr lang="en-US" dirty="0" smtClean="0"/>
              <a:t>Tina Nesbitt: </a:t>
            </a:r>
            <a:r>
              <a:rPr lang="en-US" dirty="0" err="1" smtClean="0"/>
              <a:t>Smartgrant</a:t>
            </a:r>
            <a:r>
              <a:rPr lang="en-US" dirty="0" smtClean="0"/>
              <a:t> (Pre-award and Post-Award), Internal Award Expense Transfers</a:t>
            </a:r>
          </a:p>
          <a:p>
            <a:r>
              <a:rPr lang="en-US" dirty="0" smtClean="0"/>
              <a:t>Christy Santiago: Grant Accounting Oversight</a:t>
            </a:r>
          </a:p>
        </p:txBody>
      </p:sp>
    </p:spTree>
    <p:extLst>
      <p:ext uri="{BB962C8B-B14F-4D97-AF65-F5344CB8AC3E}">
        <p14:creationId xmlns:p14="http://schemas.microsoft.com/office/powerpoint/2010/main" val="3068608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95600"/>
            <a:ext cx="4572000" cy="3429000"/>
          </a:xfrm>
          <a:prstGeom prst="rect">
            <a:avLst/>
          </a:prstGeom>
        </p:spPr>
      </p:pic>
      <p:grpSp>
        <p:nvGrpSpPr>
          <p:cNvPr id="7" name="Group 6"/>
          <p:cNvGrpSpPr/>
          <p:nvPr/>
        </p:nvGrpSpPr>
        <p:grpSpPr>
          <a:xfrm>
            <a:off x="0" y="0"/>
            <a:ext cx="9144000" cy="1203946"/>
            <a:chOff x="76200" y="457200"/>
            <a:chExt cx="9144000" cy="1203946"/>
          </a:xfrm>
        </p:grpSpPr>
        <p:sp>
          <p:nvSpPr>
            <p:cNvPr id="9" name="Rectangle 8"/>
            <p:cNvSpPr/>
            <p:nvPr/>
          </p:nvSpPr>
          <p:spPr>
            <a:xfrm>
              <a:off x="76200" y="4572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GrantsBlankHeader.jpg"/>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6200" y="1066800"/>
              <a:ext cx="9144000" cy="594346"/>
            </a:xfrm>
            <a:prstGeom prst="rect">
              <a:avLst/>
            </a:prstGeom>
          </p:spPr>
        </p:pic>
      </p:grpSp>
      <p:sp>
        <p:nvSpPr>
          <p:cNvPr id="8" name="TextBox 7"/>
          <p:cNvSpPr txBox="1"/>
          <p:nvPr/>
        </p:nvSpPr>
        <p:spPr>
          <a:xfrm>
            <a:off x="2286000" y="-92065"/>
            <a:ext cx="4201791" cy="769441"/>
          </a:xfrm>
          <a:prstGeom prst="rect">
            <a:avLst/>
          </a:prstGeom>
          <a:noFill/>
        </p:spPr>
        <p:txBody>
          <a:bodyPr wrap="none" rtlCol="0">
            <a:spAutoFit/>
          </a:bodyPr>
          <a:lstStyle/>
          <a:p>
            <a:r>
              <a:rPr lang="en-US" sz="4400" dirty="0" smtClean="0">
                <a:solidFill>
                  <a:srgbClr val="000000"/>
                </a:solidFill>
                <a:latin typeface="Amerigo BT"/>
                <a:cs typeface="Amerigo BT"/>
              </a:rPr>
              <a:t>Grant Functions</a:t>
            </a:r>
            <a:endParaRPr lang="en-US" sz="4400" dirty="0">
              <a:solidFill>
                <a:srgbClr val="000000"/>
              </a:solidFill>
              <a:latin typeface="Amerigo BT"/>
              <a:cs typeface="Amerigo BT"/>
            </a:endParaRPr>
          </a:p>
        </p:txBody>
      </p:sp>
      <p:sp>
        <p:nvSpPr>
          <p:cNvPr id="10" name="TextBox 9"/>
          <p:cNvSpPr txBox="1"/>
          <p:nvPr/>
        </p:nvSpPr>
        <p:spPr>
          <a:xfrm>
            <a:off x="1066800" y="1416784"/>
            <a:ext cx="5029200" cy="1631216"/>
          </a:xfrm>
          <a:prstGeom prst="rect">
            <a:avLst/>
          </a:prstGeom>
          <a:solidFill>
            <a:schemeClr val="bg1"/>
          </a:solidFill>
        </p:spPr>
        <p:txBody>
          <a:bodyPr wrap="square" rtlCol="0">
            <a:spAutoFit/>
          </a:bodyPr>
          <a:lstStyle/>
          <a:p>
            <a:r>
              <a:rPr lang="en-US" sz="2000" b="1" u="sng" dirty="0" smtClean="0"/>
              <a:t>Pre-Award</a:t>
            </a:r>
          </a:p>
          <a:p>
            <a:pPr marL="285750" indent="-285750">
              <a:buFont typeface="Arial"/>
              <a:buChar char="•"/>
            </a:pPr>
            <a:r>
              <a:rPr lang="en-US" sz="2000" dirty="0"/>
              <a:t>F</a:t>
            </a:r>
            <a:r>
              <a:rPr lang="en-US" sz="2000" dirty="0" smtClean="0"/>
              <a:t>unding </a:t>
            </a:r>
            <a:r>
              <a:rPr lang="en-US" sz="2000" dirty="0"/>
              <a:t>Opportunity</a:t>
            </a:r>
          </a:p>
          <a:p>
            <a:pPr marL="285750" indent="-285750">
              <a:buFont typeface="Arial"/>
              <a:buChar char="•"/>
            </a:pPr>
            <a:r>
              <a:rPr lang="en-US" sz="2000" dirty="0"/>
              <a:t>Application Preparation &amp; Submission</a:t>
            </a:r>
          </a:p>
          <a:p>
            <a:pPr marL="285750" indent="-285750">
              <a:buFont typeface="Arial"/>
              <a:buChar char="•"/>
            </a:pPr>
            <a:r>
              <a:rPr lang="en-US" sz="2000" dirty="0"/>
              <a:t>Contract (NGA) from Sponsor</a:t>
            </a:r>
          </a:p>
          <a:p>
            <a:pPr marL="285750" indent="-285750">
              <a:buFont typeface="Arial"/>
              <a:buChar char="•"/>
            </a:pPr>
            <a:r>
              <a:rPr lang="en-US" sz="2000" dirty="0"/>
              <a:t>Review, Approval &amp; Signatures (Execution</a:t>
            </a:r>
            <a:r>
              <a:rPr lang="en-US" sz="2000" dirty="0" smtClean="0"/>
              <a:t>)</a:t>
            </a:r>
            <a:endParaRPr lang="en-US" sz="2000" dirty="0"/>
          </a:p>
        </p:txBody>
      </p:sp>
      <p:sp>
        <p:nvSpPr>
          <p:cNvPr id="11" name="TextBox 10"/>
          <p:cNvSpPr txBox="1"/>
          <p:nvPr/>
        </p:nvSpPr>
        <p:spPr>
          <a:xfrm>
            <a:off x="4267200" y="3048000"/>
            <a:ext cx="4876800" cy="2246769"/>
          </a:xfrm>
          <a:prstGeom prst="rect">
            <a:avLst/>
          </a:prstGeom>
          <a:solidFill>
            <a:schemeClr val="bg1"/>
          </a:solidFill>
        </p:spPr>
        <p:txBody>
          <a:bodyPr wrap="square" rtlCol="0">
            <a:spAutoFit/>
          </a:bodyPr>
          <a:lstStyle/>
          <a:p>
            <a:r>
              <a:rPr lang="en-US" sz="2000" b="1" u="sng" dirty="0" smtClean="0"/>
              <a:t>Post-Award</a:t>
            </a:r>
          </a:p>
          <a:p>
            <a:pPr marL="285750" indent="-285750">
              <a:buFont typeface="Arial"/>
              <a:buChar char="•"/>
            </a:pPr>
            <a:r>
              <a:rPr lang="en-US" sz="2000" dirty="0" smtClean="0"/>
              <a:t>Fund Number Setup</a:t>
            </a:r>
          </a:p>
          <a:p>
            <a:pPr marL="285750" indent="-285750">
              <a:buFont typeface="Arial"/>
              <a:buChar char="•"/>
            </a:pPr>
            <a:r>
              <a:rPr lang="en-US" sz="2000" dirty="0" smtClean="0"/>
              <a:t>Project </a:t>
            </a:r>
            <a:r>
              <a:rPr lang="en-US" sz="2000" dirty="0"/>
              <a:t>and budget management</a:t>
            </a:r>
          </a:p>
          <a:p>
            <a:pPr marL="285750" indent="-285750">
              <a:buFont typeface="Arial"/>
              <a:buChar char="•"/>
            </a:pPr>
            <a:r>
              <a:rPr lang="en-US" sz="2000" dirty="0"/>
              <a:t>Reporting to the sponsor</a:t>
            </a:r>
          </a:p>
          <a:p>
            <a:pPr marL="285750" indent="-285750">
              <a:buFont typeface="Arial"/>
              <a:buChar char="•"/>
            </a:pPr>
            <a:r>
              <a:rPr lang="en-US" sz="2000" dirty="0"/>
              <a:t>Deliverables provided to the sponsor</a:t>
            </a:r>
          </a:p>
          <a:p>
            <a:pPr marL="285750" indent="-285750">
              <a:buFont typeface="Arial"/>
              <a:buChar char="•"/>
            </a:pPr>
            <a:r>
              <a:rPr lang="en-US" sz="2000" dirty="0"/>
              <a:t>Project completed</a:t>
            </a:r>
          </a:p>
          <a:p>
            <a:pPr marL="285750" indent="-285750">
              <a:buFont typeface="Arial"/>
              <a:buChar char="•"/>
            </a:pPr>
            <a:r>
              <a:rPr lang="en-US" sz="2000" dirty="0"/>
              <a:t>Final reports submitted and grant closeout</a:t>
            </a:r>
          </a:p>
        </p:txBody>
      </p:sp>
    </p:spTree>
    <p:extLst>
      <p:ext uri="{BB962C8B-B14F-4D97-AF65-F5344CB8AC3E}">
        <p14:creationId xmlns:p14="http://schemas.microsoft.com/office/powerpoint/2010/main" val="1046678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4000" cy="1203946"/>
            <a:chOff x="0" y="762000"/>
            <a:chExt cx="9144000" cy="1203946"/>
          </a:xfrm>
        </p:grpSpPr>
        <p:sp>
          <p:nvSpPr>
            <p:cNvPr id="7" name="Rectangle 6"/>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GrantsBlankHeader.jpg"/>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2" name="Title 1"/>
          <p:cNvSpPr>
            <a:spLocks noGrp="1"/>
          </p:cNvSpPr>
          <p:nvPr>
            <p:ph type="title"/>
          </p:nvPr>
        </p:nvSpPr>
        <p:spPr>
          <a:xfrm>
            <a:off x="381000" y="-266700"/>
            <a:ext cx="8229600" cy="1143000"/>
          </a:xfrm>
        </p:spPr>
        <p:txBody>
          <a:bodyPr/>
          <a:lstStyle/>
          <a:p>
            <a:r>
              <a:rPr lang="en-US" dirty="0" smtClean="0"/>
              <a:t>External Grants </a:t>
            </a:r>
            <a:endParaRPr lang="en-US" dirty="0"/>
          </a:p>
        </p:txBody>
      </p:sp>
      <p:sp>
        <p:nvSpPr>
          <p:cNvPr id="4" name="Content Placeholder 3"/>
          <p:cNvSpPr>
            <a:spLocks noGrp="1"/>
          </p:cNvSpPr>
          <p:nvPr>
            <p:ph sz="half" idx="1"/>
          </p:nvPr>
        </p:nvSpPr>
        <p:spPr/>
        <p:txBody>
          <a:bodyPr>
            <a:normAutofit/>
          </a:bodyPr>
          <a:lstStyle/>
          <a:p>
            <a:r>
              <a:rPr lang="en-US" dirty="0" smtClean="0"/>
              <a:t>Pre-Award </a:t>
            </a:r>
          </a:p>
          <a:p>
            <a:pPr lvl="1"/>
            <a:r>
              <a:rPr lang="en-US" dirty="0" smtClean="0"/>
              <a:t>Lia: Proposal preparation and submission, award </a:t>
            </a:r>
            <a:r>
              <a:rPr lang="en-US" dirty="0"/>
              <a:t>document review and </a:t>
            </a:r>
            <a:r>
              <a:rPr lang="en-US" dirty="0" smtClean="0"/>
              <a:t>execution, </a:t>
            </a:r>
            <a:r>
              <a:rPr lang="en-US" dirty="0" err="1" smtClean="0"/>
              <a:t>subawards</a:t>
            </a:r>
            <a:r>
              <a:rPr lang="en-US" dirty="0" smtClean="0"/>
              <a:t> management</a:t>
            </a:r>
            <a:endParaRPr lang="en-US" dirty="0"/>
          </a:p>
          <a:p>
            <a:pPr lvl="1"/>
            <a:r>
              <a:rPr lang="en-US" dirty="0" smtClean="0"/>
              <a:t>Tina: </a:t>
            </a:r>
            <a:r>
              <a:rPr lang="en-US" dirty="0" err="1" smtClean="0"/>
              <a:t>Smartgrant</a:t>
            </a:r>
            <a:r>
              <a:rPr lang="en-US" dirty="0"/>
              <a:t> </a:t>
            </a:r>
            <a:r>
              <a:rPr lang="en-US" dirty="0" smtClean="0"/>
              <a:t>system and approval routing</a:t>
            </a:r>
          </a:p>
        </p:txBody>
      </p:sp>
      <p:sp>
        <p:nvSpPr>
          <p:cNvPr id="5" name="Content Placeholder 4"/>
          <p:cNvSpPr>
            <a:spLocks noGrp="1"/>
          </p:cNvSpPr>
          <p:nvPr>
            <p:ph sz="half" idx="2"/>
          </p:nvPr>
        </p:nvSpPr>
        <p:spPr>
          <a:xfrm>
            <a:off x="4495800" y="1600200"/>
            <a:ext cx="4038600" cy="3581400"/>
          </a:xfrm>
        </p:spPr>
        <p:txBody>
          <a:bodyPr>
            <a:normAutofit/>
          </a:bodyPr>
          <a:lstStyle/>
          <a:p>
            <a:r>
              <a:rPr lang="en-US" dirty="0" smtClean="0"/>
              <a:t>Post-Award</a:t>
            </a:r>
          </a:p>
          <a:p>
            <a:pPr lvl="1"/>
            <a:r>
              <a:rPr lang="en-US" dirty="0" smtClean="0"/>
              <a:t>Joan and Rebecca: Setup grant funds, manage grants throughout their life cycle including setup, reporting, billing, modifications and </a:t>
            </a:r>
          </a:p>
          <a:p>
            <a:pPr lvl="1"/>
            <a:r>
              <a:rPr lang="en-US" dirty="0" smtClean="0"/>
              <a:t>close-out</a:t>
            </a:r>
          </a:p>
        </p:txBody>
      </p:sp>
      <p:sp>
        <p:nvSpPr>
          <p:cNvPr id="3" name="Curved Right Arrow 2"/>
          <p:cNvSpPr/>
          <p:nvPr/>
        </p:nvSpPr>
        <p:spPr>
          <a:xfrm>
            <a:off x="108679" y="3671342"/>
            <a:ext cx="914400" cy="1524000"/>
          </a:xfrm>
          <a:prstGeom prst="curved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flipH="1">
            <a:off x="8077200" y="3810000"/>
            <a:ext cx="914400" cy="1524000"/>
          </a:xfrm>
          <a:prstGeom prst="curved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009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451708">
            <a:off x="532429" y="4775800"/>
            <a:ext cx="3200400" cy="1358939"/>
          </a:xfrm>
          <a:prstGeom prst="rect">
            <a:avLst/>
          </a:prstGeom>
        </p:spPr>
      </p:pic>
      <p:pic>
        <p:nvPicPr>
          <p:cNvPr id="2" name="Picture 1"/>
          <p:cNvPicPr>
            <a:picLocks noChangeAspect="1"/>
          </p:cNvPicPr>
          <p:nvPr/>
        </p:nvPicPr>
        <p:blipFill>
          <a:blip r:embed="rId4"/>
          <a:stretch>
            <a:fillRect/>
          </a:stretch>
        </p:blipFill>
        <p:spPr>
          <a:xfrm>
            <a:off x="5791200" y="4267200"/>
            <a:ext cx="3200400" cy="2138111"/>
          </a:xfrm>
          <a:prstGeom prst="rect">
            <a:avLst/>
          </a:prstGeom>
        </p:spPr>
      </p:pic>
      <p:grpSp>
        <p:nvGrpSpPr>
          <p:cNvPr id="7" name="Group 6"/>
          <p:cNvGrpSpPr/>
          <p:nvPr/>
        </p:nvGrpSpPr>
        <p:grpSpPr>
          <a:xfrm>
            <a:off x="25400" y="0"/>
            <a:ext cx="9144000" cy="1203946"/>
            <a:chOff x="0" y="762000"/>
            <a:chExt cx="9144000" cy="1203946"/>
          </a:xfrm>
        </p:grpSpPr>
        <p:sp>
          <p:nvSpPr>
            <p:cNvPr id="9" name="Rectangle 8"/>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GrantsBlankHeader.jpg"/>
            <p:cNvPicPr>
              <a:picLocks noChangeAspect="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8" name="TextBox 7"/>
          <p:cNvSpPr txBox="1"/>
          <p:nvPr/>
        </p:nvSpPr>
        <p:spPr>
          <a:xfrm>
            <a:off x="1981200" y="-76200"/>
            <a:ext cx="5224507" cy="769441"/>
          </a:xfrm>
          <a:prstGeom prst="rect">
            <a:avLst/>
          </a:prstGeom>
          <a:noFill/>
        </p:spPr>
        <p:txBody>
          <a:bodyPr wrap="none" rtlCol="0">
            <a:spAutoFit/>
          </a:bodyPr>
          <a:lstStyle/>
          <a:p>
            <a:r>
              <a:rPr lang="en-US" sz="4400" dirty="0" smtClean="0">
                <a:solidFill>
                  <a:srgbClr val="000000"/>
                </a:solidFill>
                <a:latin typeface="Amerigo BT"/>
                <a:cs typeface="Amerigo BT"/>
              </a:rPr>
              <a:t>Pre-award Process - A</a:t>
            </a:r>
            <a:endParaRPr lang="en-US" sz="4400" dirty="0">
              <a:solidFill>
                <a:srgbClr val="000000"/>
              </a:solidFill>
              <a:latin typeface="Amerigo BT"/>
              <a:cs typeface="Amerigo BT"/>
            </a:endParaRPr>
          </a:p>
        </p:txBody>
      </p:sp>
      <p:sp>
        <p:nvSpPr>
          <p:cNvPr id="10" name="TextBox 9"/>
          <p:cNvSpPr txBox="1"/>
          <p:nvPr/>
        </p:nvSpPr>
        <p:spPr>
          <a:xfrm>
            <a:off x="1524000" y="1447800"/>
            <a:ext cx="6553200" cy="3170099"/>
          </a:xfrm>
          <a:prstGeom prst="rect">
            <a:avLst/>
          </a:prstGeom>
          <a:noFill/>
        </p:spPr>
        <p:txBody>
          <a:bodyPr wrap="square" rtlCol="0">
            <a:spAutoFit/>
          </a:bodyPr>
          <a:lstStyle/>
          <a:p>
            <a:r>
              <a:rPr lang="en-US" sz="2000" dirty="0"/>
              <a:t>PI and ORSP identify a funding opportunity and prepare an application</a:t>
            </a:r>
          </a:p>
          <a:p>
            <a:r>
              <a:rPr lang="en-US" sz="2000" dirty="0"/>
              <a:t> </a:t>
            </a:r>
          </a:p>
          <a:p>
            <a:r>
              <a:rPr lang="en-US" sz="2000" dirty="0"/>
              <a:t>Proposed budget and internal approval form are approved </a:t>
            </a:r>
            <a:r>
              <a:rPr lang="en-US" sz="2000" dirty="0" smtClean="0"/>
              <a:t>in </a:t>
            </a:r>
            <a:r>
              <a:rPr lang="en-US" sz="2000" dirty="0" err="1" smtClean="0"/>
              <a:t>smartgrant</a:t>
            </a:r>
            <a:r>
              <a:rPr lang="en-US" sz="2000" dirty="0" smtClean="0"/>
              <a:t> by </a:t>
            </a:r>
            <a:r>
              <a:rPr lang="en-US" sz="2000" dirty="0"/>
              <a:t>all </a:t>
            </a:r>
            <a:r>
              <a:rPr lang="en-US" sz="2000" dirty="0" smtClean="0"/>
              <a:t>parties </a:t>
            </a:r>
            <a:endParaRPr lang="en-US" sz="2000" dirty="0"/>
          </a:p>
          <a:p>
            <a:endParaRPr lang="en-US" sz="2000" dirty="0"/>
          </a:p>
          <a:p>
            <a:r>
              <a:rPr lang="en-US" sz="2000" dirty="0"/>
              <a:t>ORSP submits the application packet </a:t>
            </a:r>
          </a:p>
          <a:p>
            <a:endParaRPr lang="en-US" sz="2000" dirty="0"/>
          </a:p>
          <a:p>
            <a:r>
              <a:rPr lang="en-US" sz="2000" dirty="0"/>
              <a:t>Sponsor announces the decision: Application Denied or Awarded</a:t>
            </a:r>
          </a:p>
        </p:txBody>
      </p:sp>
      <p:sp>
        <p:nvSpPr>
          <p:cNvPr id="15" name="Oval 14"/>
          <p:cNvSpPr/>
          <p:nvPr/>
        </p:nvSpPr>
        <p:spPr>
          <a:xfrm>
            <a:off x="1143000" y="1600200"/>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6" name="Oval 15"/>
          <p:cNvSpPr/>
          <p:nvPr/>
        </p:nvSpPr>
        <p:spPr>
          <a:xfrm>
            <a:off x="1143000" y="2514600"/>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7" name="Oval 16"/>
          <p:cNvSpPr/>
          <p:nvPr/>
        </p:nvSpPr>
        <p:spPr>
          <a:xfrm>
            <a:off x="1143000" y="3429000"/>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8" name="Oval 17"/>
          <p:cNvSpPr/>
          <p:nvPr/>
        </p:nvSpPr>
        <p:spPr>
          <a:xfrm>
            <a:off x="1143000" y="4114800"/>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Tree>
    <p:extLst>
      <p:ext uri="{BB962C8B-B14F-4D97-AF65-F5344CB8AC3E}">
        <p14:creationId xmlns:p14="http://schemas.microsoft.com/office/powerpoint/2010/main" val="2123398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1203946"/>
            <a:chOff x="0" y="762000"/>
            <a:chExt cx="9144000" cy="1203946"/>
          </a:xfrm>
        </p:grpSpPr>
        <p:sp>
          <p:nvSpPr>
            <p:cNvPr id="9" name="Rectangle 8"/>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GrantsBlankHeader.jpg"/>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8" name="TextBox 7"/>
          <p:cNvSpPr txBox="1"/>
          <p:nvPr/>
        </p:nvSpPr>
        <p:spPr>
          <a:xfrm>
            <a:off x="1981200" y="-76200"/>
            <a:ext cx="5914824" cy="769441"/>
          </a:xfrm>
          <a:prstGeom prst="rect">
            <a:avLst/>
          </a:prstGeom>
          <a:noFill/>
        </p:spPr>
        <p:txBody>
          <a:bodyPr wrap="none" rtlCol="0">
            <a:spAutoFit/>
          </a:bodyPr>
          <a:lstStyle/>
          <a:p>
            <a:r>
              <a:rPr lang="en-US" sz="4400" dirty="0" smtClean="0">
                <a:solidFill>
                  <a:srgbClr val="000000"/>
                </a:solidFill>
                <a:latin typeface="Amerigo BT"/>
                <a:cs typeface="Amerigo BT"/>
              </a:rPr>
              <a:t>Pre-Award Process - B</a:t>
            </a:r>
            <a:endParaRPr lang="en-US" sz="4400" dirty="0">
              <a:solidFill>
                <a:srgbClr val="000000"/>
              </a:solidFill>
              <a:latin typeface="Amerigo BT"/>
              <a:cs typeface="Amerigo BT"/>
            </a:endParaRPr>
          </a:p>
        </p:txBody>
      </p:sp>
      <p:sp>
        <p:nvSpPr>
          <p:cNvPr id="10" name="TextBox 9"/>
          <p:cNvSpPr txBox="1"/>
          <p:nvPr/>
        </p:nvSpPr>
        <p:spPr>
          <a:xfrm>
            <a:off x="1447800" y="1514657"/>
            <a:ext cx="6553200" cy="4401205"/>
          </a:xfrm>
          <a:prstGeom prst="rect">
            <a:avLst/>
          </a:prstGeom>
          <a:noFill/>
        </p:spPr>
        <p:txBody>
          <a:bodyPr wrap="square" rtlCol="0">
            <a:spAutoFit/>
          </a:bodyPr>
          <a:lstStyle/>
          <a:p>
            <a:r>
              <a:rPr lang="en-US" sz="2000" dirty="0"/>
              <a:t>If awarded, the Contract document </a:t>
            </a:r>
            <a:r>
              <a:rPr lang="en-US" sz="2000" dirty="0" smtClean="0"/>
              <a:t>is reviewed </a:t>
            </a:r>
            <a:r>
              <a:rPr lang="en-US" sz="2000" dirty="0"/>
              <a:t>and revised (if necessary) by ORSP (G</a:t>
            </a:r>
            <a:r>
              <a:rPr lang="en-US" sz="2000" dirty="0" smtClean="0"/>
              <a:t>#) and the </a:t>
            </a:r>
            <a:r>
              <a:rPr lang="en-US" sz="2000" dirty="0"/>
              <a:t>Office of Legal Counsel (L#) </a:t>
            </a:r>
          </a:p>
          <a:p>
            <a:endParaRPr lang="en-US" sz="2000" dirty="0" smtClean="0"/>
          </a:p>
          <a:p>
            <a:r>
              <a:rPr lang="en-US" sz="2000" dirty="0" smtClean="0"/>
              <a:t>It is signed </a:t>
            </a:r>
            <a:r>
              <a:rPr lang="en-US" sz="2000" dirty="0"/>
              <a:t>by </a:t>
            </a:r>
            <a:r>
              <a:rPr lang="en-US" sz="2000" dirty="0" smtClean="0"/>
              <a:t>an Authorized Official ($0-$500K signed by Executive Director of ORSP, $500K and up signed by VP of Admin &amp; Finance) </a:t>
            </a:r>
          </a:p>
          <a:p>
            <a:endParaRPr lang="en-US" sz="2000" dirty="0"/>
          </a:p>
          <a:p>
            <a:r>
              <a:rPr lang="en-US" sz="2000" dirty="0"/>
              <a:t>Documents sent to the </a:t>
            </a:r>
            <a:r>
              <a:rPr lang="en-US" sz="2000" dirty="0" smtClean="0"/>
              <a:t>sponsor</a:t>
            </a:r>
          </a:p>
          <a:p>
            <a:endParaRPr lang="en-US" sz="2000" dirty="0"/>
          </a:p>
          <a:p>
            <a:r>
              <a:rPr lang="en-US" sz="2000" dirty="0"/>
              <a:t>Advance Fund is </a:t>
            </a:r>
            <a:r>
              <a:rPr lang="en-US" sz="2000" dirty="0" smtClean="0"/>
              <a:t>requested</a:t>
            </a:r>
          </a:p>
          <a:p>
            <a:r>
              <a:rPr lang="en-US" sz="2000" dirty="0" smtClean="0"/>
              <a:t> </a:t>
            </a:r>
            <a:endParaRPr lang="en-US" sz="2000" dirty="0"/>
          </a:p>
          <a:p>
            <a:r>
              <a:rPr lang="en-US" sz="2000" dirty="0"/>
              <a:t>When an executed contract is received, a full fund # is setup</a:t>
            </a:r>
            <a:r>
              <a:rPr lang="en-US" sz="2000" dirty="0" smtClean="0"/>
              <a:t>.</a:t>
            </a:r>
          </a:p>
          <a:p>
            <a:r>
              <a:rPr lang="en-US" sz="2000" dirty="0" smtClean="0"/>
              <a:t> </a:t>
            </a:r>
            <a:endParaRPr lang="en-US" sz="2000" dirty="0"/>
          </a:p>
          <a:p>
            <a:r>
              <a:rPr lang="en-US" sz="2000" dirty="0"/>
              <a:t>Sub-awards are issued and budget is discussed</a:t>
            </a:r>
          </a:p>
        </p:txBody>
      </p:sp>
      <p:sp>
        <p:nvSpPr>
          <p:cNvPr id="15" name="Oval 14"/>
          <p:cNvSpPr/>
          <p:nvPr/>
        </p:nvSpPr>
        <p:spPr>
          <a:xfrm>
            <a:off x="1066800" y="1638300"/>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6" name="Oval 15"/>
          <p:cNvSpPr/>
          <p:nvPr/>
        </p:nvSpPr>
        <p:spPr>
          <a:xfrm>
            <a:off x="1143000" y="5552438"/>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7" name="Oval 16"/>
          <p:cNvSpPr/>
          <p:nvPr/>
        </p:nvSpPr>
        <p:spPr>
          <a:xfrm>
            <a:off x="1066800" y="2554388"/>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8" name="Oval 17"/>
          <p:cNvSpPr/>
          <p:nvPr/>
        </p:nvSpPr>
        <p:spPr>
          <a:xfrm>
            <a:off x="1143000" y="4334022"/>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9" name="Oval 18"/>
          <p:cNvSpPr/>
          <p:nvPr/>
        </p:nvSpPr>
        <p:spPr>
          <a:xfrm>
            <a:off x="1143000" y="5000380"/>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3" name="Oval 12"/>
          <p:cNvSpPr/>
          <p:nvPr/>
        </p:nvSpPr>
        <p:spPr>
          <a:xfrm>
            <a:off x="1143000" y="3777384"/>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Tree>
    <p:extLst>
      <p:ext uri="{BB962C8B-B14F-4D97-AF65-F5344CB8AC3E}">
        <p14:creationId xmlns:p14="http://schemas.microsoft.com/office/powerpoint/2010/main" val="1717946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2700"/>
            <a:ext cx="9144000" cy="1203946"/>
            <a:chOff x="0" y="762000"/>
            <a:chExt cx="9144000" cy="1203946"/>
          </a:xfrm>
        </p:grpSpPr>
        <p:sp>
          <p:nvSpPr>
            <p:cNvPr id="9" name="Rectangle 8"/>
            <p:cNvSpPr/>
            <p:nvPr/>
          </p:nvSpPr>
          <p:spPr>
            <a:xfrm>
              <a:off x="0" y="762000"/>
              <a:ext cx="9144000" cy="1143000"/>
            </a:xfrm>
            <a:prstGeom prst="rect">
              <a:avLst/>
            </a:prstGeom>
            <a:solidFill>
              <a:srgbClr val="FCB50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GrantsBlankHeader.jpg"/>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1371600"/>
              <a:ext cx="9144000" cy="594346"/>
            </a:xfrm>
            <a:prstGeom prst="rect">
              <a:avLst/>
            </a:prstGeom>
          </p:spPr>
        </p:pic>
      </p:grpSp>
      <p:sp>
        <p:nvSpPr>
          <p:cNvPr id="8" name="TextBox 7"/>
          <p:cNvSpPr txBox="1"/>
          <p:nvPr/>
        </p:nvSpPr>
        <p:spPr>
          <a:xfrm>
            <a:off x="2819400" y="-12700"/>
            <a:ext cx="3322641" cy="769441"/>
          </a:xfrm>
          <a:prstGeom prst="rect">
            <a:avLst/>
          </a:prstGeom>
          <a:noFill/>
        </p:spPr>
        <p:txBody>
          <a:bodyPr wrap="none" rtlCol="0">
            <a:spAutoFit/>
          </a:bodyPr>
          <a:lstStyle/>
          <a:p>
            <a:r>
              <a:rPr lang="en-US" sz="4400" dirty="0" smtClean="0">
                <a:solidFill>
                  <a:srgbClr val="000000"/>
                </a:solidFill>
                <a:latin typeface="Amerigo BT"/>
                <a:cs typeface="Amerigo BT"/>
              </a:rPr>
              <a:t>Definitions A</a:t>
            </a:r>
            <a:endParaRPr lang="en-US" sz="4400" dirty="0">
              <a:solidFill>
                <a:srgbClr val="000000"/>
              </a:solidFill>
              <a:latin typeface="Amerigo BT"/>
              <a:cs typeface="Amerigo BT"/>
            </a:endParaRPr>
          </a:p>
        </p:txBody>
      </p:sp>
      <p:sp>
        <p:nvSpPr>
          <p:cNvPr id="10" name="TextBox 9"/>
          <p:cNvSpPr txBox="1"/>
          <p:nvPr/>
        </p:nvSpPr>
        <p:spPr>
          <a:xfrm>
            <a:off x="1600200" y="1524000"/>
            <a:ext cx="6553200" cy="4801315"/>
          </a:xfrm>
          <a:prstGeom prst="rect">
            <a:avLst/>
          </a:prstGeom>
          <a:noFill/>
        </p:spPr>
        <p:txBody>
          <a:bodyPr wrap="square" rtlCol="0">
            <a:spAutoFit/>
          </a:bodyPr>
          <a:lstStyle/>
          <a:p>
            <a:r>
              <a:rPr lang="en-US" b="1" dirty="0"/>
              <a:t>Grants - </a:t>
            </a:r>
            <a:r>
              <a:rPr lang="en-US" dirty="0"/>
              <a:t>An agreement that provides for an agency to furnish money, property, or materials to a grantee.  The grantee has freedom to pursue the grant’s stated purpose.  The agency does not specify the manner of performance of the work and is not substantially involved in it.</a:t>
            </a:r>
          </a:p>
          <a:p>
            <a:endParaRPr lang="en-US" dirty="0"/>
          </a:p>
          <a:p>
            <a:r>
              <a:rPr lang="en-US" b="1" dirty="0"/>
              <a:t>Grant Contract</a:t>
            </a:r>
            <a:r>
              <a:rPr lang="en-US" dirty="0"/>
              <a:t>— An agreement for services to be performed by an organization for the awarding agency.  Contracts are generally specific about the objectives, direction, specifications, costs, or methods of performance. A contract requires substantial involvement between the awarding agency and recipient during performance of the research.</a:t>
            </a:r>
          </a:p>
          <a:p>
            <a:endParaRPr lang="en-US" dirty="0"/>
          </a:p>
          <a:p>
            <a:r>
              <a:rPr lang="en-US" b="1" dirty="0"/>
              <a:t>Fixed Price Contract </a:t>
            </a:r>
            <a:r>
              <a:rPr lang="en-US" dirty="0"/>
              <a:t>- An agreement in which a price is determined in advance for the performance of a specific project or scope of work. </a:t>
            </a:r>
          </a:p>
          <a:p>
            <a:endParaRPr lang="en-US" dirty="0"/>
          </a:p>
        </p:txBody>
      </p:sp>
      <p:sp>
        <p:nvSpPr>
          <p:cNvPr id="2" name="Oval 1"/>
          <p:cNvSpPr/>
          <p:nvPr/>
        </p:nvSpPr>
        <p:spPr>
          <a:xfrm>
            <a:off x="1143000" y="1600200"/>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7" name="Oval 16"/>
          <p:cNvSpPr/>
          <p:nvPr/>
        </p:nvSpPr>
        <p:spPr>
          <a:xfrm>
            <a:off x="1143000" y="3276600"/>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
        <p:nvSpPr>
          <p:cNvPr id="18" name="Oval 17"/>
          <p:cNvSpPr/>
          <p:nvPr/>
        </p:nvSpPr>
        <p:spPr>
          <a:xfrm>
            <a:off x="1143000" y="5181600"/>
            <a:ext cx="228600" cy="228600"/>
          </a:xfrm>
          <a:prstGeom prst="ellipse">
            <a:avLst/>
          </a:prstGeom>
          <a:solidFill>
            <a:srgbClr val="FCB5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0C"/>
              </a:solidFill>
            </a:endParaRPr>
          </a:p>
        </p:txBody>
      </p:sp>
    </p:spTree>
    <p:extLst>
      <p:ext uri="{BB962C8B-B14F-4D97-AF65-F5344CB8AC3E}">
        <p14:creationId xmlns:p14="http://schemas.microsoft.com/office/powerpoint/2010/main" val="1157170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18348</TotalTime>
  <Words>1670</Words>
  <Application>Microsoft Macintosh PowerPoint</Application>
  <PresentationFormat>On-screen Show (4:3)</PresentationFormat>
  <Paragraphs>215</Paragraphs>
  <Slides>25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Adobe Hebrew</vt:lpstr>
      <vt:lpstr>Amerigo BT</vt:lpstr>
      <vt:lpstr>Amerigo Medium BT</vt:lpstr>
      <vt:lpstr>Arial</vt:lpstr>
      <vt:lpstr>Calibri</vt:lpstr>
      <vt:lpstr>Clarissa</vt:lpstr>
      <vt:lpstr>Leelawadee UI Semilight</vt:lpstr>
      <vt:lpstr>Swis721 Lt BT Light</vt:lpstr>
      <vt:lpstr>Wingdings</vt:lpstr>
      <vt:lpstr>Office Theme</vt:lpstr>
      <vt:lpstr>PowerPoint Presentation</vt:lpstr>
      <vt:lpstr>Presenters and Attendees</vt:lpstr>
      <vt:lpstr>PowerPoint Presentation</vt:lpstr>
      <vt:lpstr>New Structure</vt:lpstr>
      <vt:lpstr>PowerPoint Presentation</vt:lpstr>
      <vt:lpstr>External Grants </vt:lpstr>
      <vt:lpstr>PowerPoint Presentation</vt:lpstr>
      <vt:lpstr>PowerPoint Presentation</vt:lpstr>
      <vt:lpstr>PowerPoint Presentation</vt:lpstr>
      <vt:lpstr>PowerPoint Presentation</vt:lpstr>
      <vt:lpstr>Fund Setup - A</vt:lpstr>
      <vt:lpstr>Fund Setup - B</vt:lpstr>
      <vt:lpstr>Throughout the Grant Life Cycle</vt:lpstr>
      <vt:lpstr>PowerPoint Presentation</vt:lpstr>
      <vt:lpstr>Joan’s Portfolio</vt:lpstr>
      <vt:lpstr>Rebecca’s Portfolio</vt:lpstr>
      <vt:lpstr>Faculty &amp; Staff Supplemental Payments or Stipends</vt:lpstr>
      <vt:lpstr>Faculty &amp; Staff Supplemental Payments or Stipends, cont’d</vt:lpstr>
      <vt:lpstr>Cost Transfer Request Form</vt:lpstr>
      <vt:lpstr>Billings, Reporting, Modifications &amp; Extensions</vt:lpstr>
      <vt:lpstr>End of the Month</vt:lpstr>
      <vt:lpstr>Closeout Procedures</vt:lpstr>
      <vt:lpstr>Questions</vt:lpstr>
      <vt:lpstr>PowerPoint Presentation</vt:lpstr>
      <vt:lpstr>QUESTIONS &amp; General Discussion</vt:lpstr>
    </vt:vector>
  </TitlesOfParts>
  <Company>RSCN</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Pantelia Bairaktaris</dc:creator>
  <cp:lastModifiedBy>Carlini, Ronnie</cp:lastModifiedBy>
  <cp:revision>429</cp:revision>
  <cp:lastPrinted>2018-01-10T20:28:58Z</cp:lastPrinted>
  <dcterms:created xsi:type="dcterms:W3CDTF">2010-08-24T12:29:02Z</dcterms:created>
  <dcterms:modified xsi:type="dcterms:W3CDTF">2018-01-23T13:45:27Z</dcterms:modified>
</cp:coreProperties>
</file>