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7" d="100"/>
          <a:sy n="17" d="100"/>
        </p:scale>
        <p:origin x="960" y="66"/>
      </p:cViewPr>
      <p:guideLst>
        <p:guide orient="horz" pos="1209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8A8E-2547-4609-9F40-A0085E92DA35}" type="datetimeFigureOut">
              <a:rPr lang="en-US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1143000"/>
            <a:ext cx="2644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D59D8-F552-493A-A568-A817E95DDD5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1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D59D8-F552-493A-A568-A817E95DDD5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7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5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4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0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4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9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C522-1CE2-4293-8E48-8CFE5F089C75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7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3"/>
          <p:cNvSpPr txBox="1">
            <a:spLocks noGrp="1"/>
          </p:cNvSpPr>
          <p:nvPr>
            <p:ph type="title"/>
          </p:nvPr>
        </p:nvSpPr>
        <p:spPr>
          <a:xfrm>
            <a:off x="6271531" y="2109612"/>
            <a:ext cx="20116801" cy="108948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398" tIns="45698" rIns="91398" bIns="45698" rtlCol="0">
            <a:spAutoFit/>
          </a:bodyPr>
          <a:lstStyle/>
          <a:p>
            <a:pPr algn="ctr"/>
            <a:r>
              <a:rPr lang="en-US" sz="7200" dirty="0">
                <a:solidFill>
                  <a:srgbClr val="000000"/>
                </a:solidFill>
                <a:latin typeface="Calibri"/>
                <a:cs typeface="Arial"/>
              </a:rPr>
              <a:t>TITLE HERE</a:t>
            </a:r>
            <a:endParaRPr lang="en-US" sz="7200" b="1" i="1" dirty="0">
              <a:latin typeface="Arial"/>
              <a:cs typeface="Arial"/>
            </a:endParaRPr>
          </a:p>
        </p:txBody>
      </p:sp>
      <p:pic>
        <p:nvPicPr>
          <p:cNvPr id="26" name="Picture 2" descr="http://upload.wikimedia.org/wikipedia/en/a/ab/Stocktonse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9297" y="1112416"/>
            <a:ext cx="42672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5066410de1542.preview-300.jpg (300×358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66" y="1112416"/>
            <a:ext cx="3514725" cy="419423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2344400" y="3515445"/>
            <a:ext cx="8610600" cy="15696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398" tIns="45698" rIns="91398" bIns="45698" rtlCol="0" anchor="t">
            <a:spAutoFit/>
          </a:bodyPr>
          <a:lstStyle/>
          <a:p>
            <a:pPr algn="ctr"/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197836" y="12614141"/>
            <a:ext cx="9982201" cy="8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 fontAlgn="base"/>
            <a:r>
              <a:rPr lang="en-US" sz="4800" b="1" u="sng" dirty="0">
                <a:solidFill>
                  <a:srgbClr val="C00000"/>
                </a:solidFill>
              </a:rPr>
              <a:t>Introduction</a:t>
            </a:r>
            <a:endParaRPr lang="en-US" sz="4800" u="sng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160864" y="6332940"/>
            <a:ext cx="4774751" cy="138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 fontAlgn="base"/>
            <a:r>
              <a:rPr lang="en-US" sz="4800" b="1" u="sng" dirty="0">
                <a:solidFill>
                  <a:srgbClr val="C00000"/>
                </a:solidFill>
                <a:latin typeface="Calibri"/>
              </a:rPr>
              <a:t>Abstract</a:t>
            </a:r>
          </a:p>
          <a:p>
            <a:pPr algn="ctr" fontAlgn="base"/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94526" y="33194624"/>
            <a:ext cx="5899960" cy="11387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/>
            <a:r>
              <a:rPr lang="en-US" sz="4800" b="1" u="sng" dirty="0">
                <a:solidFill>
                  <a:srgbClr val="C00000"/>
                </a:solidFill>
              </a:rPr>
              <a:t>References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3971292" y="12138392"/>
            <a:ext cx="4889500" cy="8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/>
            <a:r>
              <a:rPr lang="en-US" sz="4800" b="1" u="sng" dirty="0">
                <a:solidFill>
                  <a:srgbClr val="C00000"/>
                </a:solidFill>
                <a:latin typeface="Calibri"/>
              </a:rPr>
              <a:t>Methods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157941" y="12614138"/>
            <a:ext cx="9982201" cy="8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 fontAlgn="base"/>
            <a:r>
              <a:rPr lang="en-US" sz="4800" b="1" u="sng" dirty="0">
                <a:solidFill>
                  <a:srgbClr val="C00000"/>
                </a:solidFill>
                <a:latin typeface="Calibri"/>
              </a:rPr>
              <a:t>Results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8266" y="13582649"/>
            <a:ext cx="6543675" cy="918193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2542" y="24399728"/>
            <a:ext cx="9982201" cy="138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398" tIns="45698" rIns="91398" bIns="45698" rtlCol="0" anchor="t">
            <a:spAutoFit/>
          </a:bodyPr>
          <a:lstStyle>
            <a:defPPr>
              <a:defRPr lang="en-US"/>
            </a:defPPr>
            <a:lvl1pPr algn="just">
              <a:defRPr sz="700"/>
            </a:lvl1pPr>
          </a:lstStyle>
          <a:p>
            <a:pPr algn="ctr" fontAlgn="base"/>
            <a:r>
              <a:rPr lang="en-US" sz="4800" b="1" u="sng" dirty="0">
                <a:solidFill>
                  <a:srgbClr val="C00000"/>
                </a:solidFill>
              </a:rPr>
              <a:t>Discussion and Conclusion</a:t>
            </a:r>
          </a:p>
          <a:p>
            <a:pPr algn="ctr" fontAlgn="base"/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577" y="25297638"/>
            <a:ext cx="9212129" cy="108439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Cambri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05978" y="7581900"/>
            <a:ext cx="15884525" cy="409342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en-US" sz="2600" i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38850" y="8715375"/>
            <a:ext cx="5539516" cy="1508105"/>
          </a:xfrm>
          <a:prstGeom prst="rect">
            <a:avLst/>
          </a:prstGeom>
          <a:ln w="28575">
            <a:solidFill>
              <a:schemeClr val="accent2"/>
            </a:solidFill>
            <a:prstDash val="soli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/>
              <a:t>Hypothesis</a:t>
            </a:r>
            <a:endParaRPr lang="en-US" sz="2400" b="1" dirty="0">
              <a:solidFill>
                <a:srgbClr val="000000"/>
              </a:solidFill>
              <a:latin typeface="Calibri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Calibri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Calibri"/>
            </a:endParaRPr>
          </a:p>
          <a:p>
            <a:pPr algn="ctr"/>
            <a:endParaRPr lang="en-US" sz="2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054032" y="23871882"/>
            <a:ext cx="8519968" cy="5866350"/>
          </a:xfrm>
          <a:prstGeom prst="rect">
            <a:avLst/>
          </a:pr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588985" y="27166788"/>
            <a:ext cx="7111041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ctr"/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148124" y="12969344"/>
            <a:ext cx="8535836" cy="507831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24120" y="13441398"/>
            <a:ext cx="7240772" cy="25423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44400" y="18973800"/>
            <a:ext cx="82296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95622"/>
              </p:ext>
            </p:extLst>
          </p:nvPr>
        </p:nvGraphicFramePr>
        <p:xfrm>
          <a:off x="24180004" y="16897694"/>
          <a:ext cx="7929000" cy="2458629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962943">
                  <a:extLst>
                    <a:ext uri="{9D8B030D-6E8A-4147-A177-3AD203B41FA5}">
                      <a16:colId xmlns:a16="http://schemas.microsoft.com/office/drawing/2014/main" val="1284880980"/>
                    </a:ext>
                  </a:extLst>
                </a:gridCol>
                <a:gridCol w="3966057">
                  <a:extLst>
                    <a:ext uri="{9D8B030D-6E8A-4147-A177-3AD203B41FA5}">
                      <a16:colId xmlns:a16="http://schemas.microsoft.com/office/drawing/2014/main" val="2915187489"/>
                    </a:ext>
                  </a:extLst>
                </a:gridCol>
              </a:tblGrid>
              <a:tr h="47398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158975"/>
                  </a:ext>
                </a:extLst>
              </a:tr>
              <a:tr h="496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714213"/>
                  </a:ext>
                </a:extLst>
              </a:tr>
              <a:tr h="496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4983758"/>
                  </a:ext>
                </a:extLst>
              </a:tr>
              <a:tr h="496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780003"/>
                  </a:ext>
                </a:extLst>
              </a:tr>
              <a:tr h="496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127045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045068" y="22847646"/>
            <a:ext cx="7006339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8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12</Words>
  <Application>Microsoft Office PowerPoint</Application>
  <PresentationFormat>Custom</PresentationFormat>
  <Paragraphs>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TITLE HERE</vt:lpstr>
    </vt:vector>
  </TitlesOfParts>
  <Company>Stockton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NAMS Research Symposium Poster Template - Use this blank template to make your poster – this ensures it is the correct size to print and fit.</dc:title>
  <dc:creator>Bonnan, Matthew</dc:creator>
  <cp:lastModifiedBy>Barbato, Guy</cp:lastModifiedBy>
  <cp:revision>25</cp:revision>
  <dcterms:created xsi:type="dcterms:W3CDTF">2016-03-18T17:10:20Z</dcterms:created>
  <dcterms:modified xsi:type="dcterms:W3CDTF">2022-03-31T16:23:44Z</dcterms:modified>
</cp:coreProperties>
</file>