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18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24" d="100"/>
          <a:sy n="24" d="100"/>
        </p:scale>
        <p:origin x="138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285233"/>
            <a:ext cx="27980640" cy="1337056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171413"/>
            <a:ext cx="24688800" cy="927226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5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4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044700"/>
            <a:ext cx="7098030" cy="325462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044700"/>
            <a:ext cx="20882610" cy="3254629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4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4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574541"/>
            <a:ext cx="28392120" cy="1597532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5701001"/>
            <a:ext cx="28392120" cy="840104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0223500"/>
            <a:ext cx="13990320" cy="243674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0223500"/>
            <a:ext cx="13990320" cy="243674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0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044708"/>
            <a:ext cx="28392120" cy="74231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9414513"/>
            <a:ext cx="13926024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4028420"/>
            <a:ext cx="13926024" cy="206336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9414513"/>
            <a:ext cx="13994608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4028420"/>
            <a:ext cx="13994608" cy="206336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5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4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529588"/>
            <a:ext cx="16664940" cy="272923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5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529588"/>
            <a:ext cx="16664940" cy="272923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9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044708"/>
            <a:ext cx="283921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223500"/>
            <a:ext cx="283921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C522-1CE2-4293-8E48-8CFE5F089C75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5595568"/>
            <a:ext cx="111099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9BA38-2299-4145-BB69-FFFC268CB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7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NAMS Research Symposium Poster Template - Use this blank template to make your poster – this ensures it is the correct size to print and fit.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8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NAMS Research Symposium Poster Template - Use this blank template to make your poster – this ensures it is the correct size to print and fit.</vt:lpstr>
    </vt:vector>
  </TitlesOfParts>
  <Company>Stockton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NAMS Research Symposium Poster Template - Use this blank template to make your poster – this ensures it is the correct size to print and fit.</dc:title>
  <dc:creator>Bonnan, Matthew</dc:creator>
  <cp:lastModifiedBy>Lind, Craig</cp:lastModifiedBy>
  <cp:revision>1</cp:revision>
  <dcterms:created xsi:type="dcterms:W3CDTF">2016-03-18T17:10:20Z</dcterms:created>
  <dcterms:modified xsi:type="dcterms:W3CDTF">2019-01-17T20:24:50Z</dcterms:modified>
</cp:coreProperties>
</file>