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4" d="100"/>
          <a:sy n="24" d="100"/>
        </p:scale>
        <p:origin x="13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3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3"/>
            <a:ext cx="24688800" cy="927226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5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4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0"/>
            <a:ext cx="7098030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0"/>
            <a:ext cx="20882610" cy="3254629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4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1"/>
            <a:ext cx="28392120" cy="1597532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1"/>
            <a:ext cx="28392120" cy="840104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0"/>
            <a:ext cx="1399032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0"/>
            <a:ext cx="1399032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0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08"/>
            <a:ext cx="2839212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3"/>
            <a:ext cx="13926024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0"/>
            <a:ext cx="13926024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3"/>
            <a:ext cx="13994608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0"/>
            <a:ext cx="13994608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4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5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9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08"/>
            <a:ext cx="283921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0"/>
            <a:ext cx="283921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C522-1CE2-4293-8E48-8CFE5F089C7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BA38-2299-4145-BB69-FFFC268C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7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NAMS Research Symposium Poster Template - Use this blank template to make your poster – this ensures it is the correct size to print and 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8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NAMS Research Symposium Poster Template - Use this blank template to make your poster – this ensures it is the correct size to print and fit.</vt:lpstr>
    </vt:vector>
  </TitlesOfParts>
  <Company>Stockton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NAMS Research Symposium Poster Template - Use this blank template to make your poster – this ensures it is the correct size to print and fit.</dc:title>
  <dc:creator>Bonnan, Matthew</dc:creator>
  <cp:lastModifiedBy>Lind, Craig</cp:lastModifiedBy>
  <cp:revision>1</cp:revision>
  <dcterms:created xsi:type="dcterms:W3CDTF">2016-03-18T17:10:20Z</dcterms:created>
  <dcterms:modified xsi:type="dcterms:W3CDTF">2019-01-17T20:24:50Z</dcterms:modified>
</cp:coreProperties>
</file>